
<file path=[Content_Types].xml><?xml version="1.0" encoding="utf-8"?>
<Types xmlns="http://schemas.openxmlformats.org/package/2006/content-types">
  <Default Extension="crdownload" ContentType="image/pn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7" r:id="rId4"/>
    <p:sldId id="283" r:id="rId5"/>
    <p:sldId id="281" r:id="rId6"/>
    <p:sldId id="267" r:id="rId7"/>
    <p:sldId id="258" r:id="rId8"/>
    <p:sldId id="262" r:id="rId9"/>
    <p:sldId id="259" r:id="rId10"/>
    <p:sldId id="260" r:id="rId11"/>
    <p:sldId id="263" r:id="rId12"/>
    <p:sldId id="264" r:id="rId13"/>
    <p:sldId id="265" r:id="rId14"/>
    <p:sldId id="269" r:id="rId15"/>
    <p:sldId id="266" r:id="rId16"/>
    <p:sldId id="273" r:id="rId17"/>
    <p:sldId id="268" r:id="rId18"/>
    <p:sldId id="271" r:id="rId19"/>
    <p:sldId id="274" r:id="rId20"/>
    <p:sldId id="272" r:id="rId21"/>
    <p:sldId id="270" r:id="rId22"/>
    <p:sldId id="285" r:id="rId23"/>
    <p:sldId id="275" r:id="rId24"/>
    <p:sldId id="286" r:id="rId25"/>
    <p:sldId id="276" r:id="rId26"/>
    <p:sldId id="277" r:id="rId27"/>
    <p:sldId id="280" r:id="rId28"/>
    <p:sldId id="261" r:id="rId2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NAVEGADORES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013-4ED4-B66B-30C126E937A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013-4ED4-B66B-30C126E937A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013-4ED4-B66B-30C126E937A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013-4ED4-B66B-30C126E937A7}"/>
              </c:ext>
            </c:extLst>
          </c:dPt>
          <c:dLbls>
            <c:dLbl>
              <c:idx val="0"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953842680261858"/>
                      <c:h val="0.1456740455096290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013-4ED4-B66B-30C126E937A7}"/>
                </c:ext>
              </c:extLst>
            </c:dLbl>
            <c:dLbl>
              <c:idx val="1"/>
              <c:layout>
                <c:manualLayout>
                  <c:x val="8.7989064129552139E-2"/>
                  <c:y val="1.1698796911235052E-2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537861417931016"/>
                      <c:h val="0.10339281875479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013-4ED4-B66B-30C126E937A7}"/>
                </c:ext>
              </c:extLst>
            </c:dLbl>
            <c:dLbl>
              <c:idx val="2"/>
              <c:layout>
                <c:manualLayout>
                  <c:x val="0.15601951562364896"/>
                  <c:y val="0.16844598180908479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477070162176622"/>
                      <c:h val="8.829238062806407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013-4ED4-B66B-30C126E937A7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3"/>
                <c:pt idx="0">
                  <c:v>Chrome</c:v>
                </c:pt>
                <c:pt idx="1">
                  <c:v>Safari</c:v>
                </c:pt>
                <c:pt idx="2">
                  <c:v>Otros</c:v>
                </c:pt>
              </c:strCache>
            </c:strRef>
          </c:cat>
          <c:val>
            <c:numRef>
              <c:f>Hoja1!$B$2:$B$5</c:f>
              <c:numCache>
                <c:formatCode>0.00%</c:formatCode>
                <c:ptCount val="4"/>
                <c:pt idx="0">
                  <c:v>0.72</c:v>
                </c:pt>
                <c:pt idx="1">
                  <c:v>0.17199999999999999</c:v>
                </c:pt>
                <c:pt idx="2">
                  <c:v>0.108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17-4EB4-BBD1-7D4CE02F5B5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BUSCADORES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172A-4854-8DCE-AE57E52308D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72A-4854-8DCE-AE57E52308D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32D-4CF1-B86D-358AF20DFBC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32D-4CF1-B86D-358AF20DFBC2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98,6%</a:t>
                    </a:r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967518994509423"/>
                      <c:h val="0.18754357066026567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172A-4854-8DCE-AE57E52308D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1,4%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72A-4854-8DCE-AE57E52308DB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2"/>
                <c:pt idx="0">
                  <c:v>Google</c:v>
                </c:pt>
                <c:pt idx="1">
                  <c:v>Otros</c:v>
                </c:pt>
              </c:strCache>
            </c:strRef>
          </c:cat>
          <c:val>
            <c:numRef>
              <c:f>Hoja1!$B$2:$B$5</c:f>
              <c:numCache>
                <c:formatCode>0.00%</c:formatCode>
                <c:ptCount val="4"/>
                <c:pt idx="0">
                  <c:v>0.98599999999999999</c:v>
                </c:pt>
                <c:pt idx="1">
                  <c:v>1.4E-2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2A-4854-8DCE-AE57E52308D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9446624539503216"/>
          <c:y val="1.78502156081160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SISTEMAS OPERATIVOS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51E-408C-894C-DD042132BEF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51E-408C-894C-DD042132BEF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51E-408C-894C-DD042132BEF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51E-408C-894C-DD042132BEFF}"/>
              </c:ext>
            </c:extLst>
          </c:dPt>
          <c:dLbls>
            <c:dLbl>
              <c:idx val="0"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05278611733128"/>
                      <c:h val="8.102522080857260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51E-408C-894C-DD042132BEFF}"/>
                </c:ext>
              </c:extLst>
            </c:dLbl>
            <c:dLbl>
              <c:idx val="1"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05278611733128"/>
                      <c:h val="8.99503286126306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C51E-408C-894C-DD042132BEFF}"/>
                </c:ext>
              </c:extLst>
            </c:dLbl>
            <c:dLbl>
              <c:idx val="2"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544525047250109"/>
                      <c:h val="7.80501848738865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C51E-408C-894C-DD042132BEFF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3"/>
                <c:pt idx="0">
                  <c:v>Android</c:v>
                </c:pt>
                <c:pt idx="1">
                  <c:v>Windows</c:v>
                </c:pt>
                <c:pt idx="2">
                  <c:v>IOS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 formatCode="0.00%">
                  <c:v>0.46400000000000002</c:v>
                </c:pt>
                <c:pt idx="1">
                  <c:v>0.30599999999999999</c:v>
                </c:pt>
                <c:pt idx="2" formatCode="0.00%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51E-408C-894C-DD042132BEF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79905638862782935"/>
          <c:y val="0.42859796629354557"/>
          <c:w val="0.181317236615265"/>
          <c:h val="0.1826428438907285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MARCAS DE MÓVILES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C27-4F93-9A9B-AB7F658F7B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C27-4F93-9A9B-AB7F658F7B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C27-4F93-9A9B-AB7F658F7B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C27-4F93-9A9B-AB7F658F7BF4}"/>
              </c:ext>
            </c:extLst>
          </c:dPt>
          <c:dLbls>
            <c:dLbl>
              <c:idx val="0"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117364148182007E-2"/>
                      <c:h val="7.160786570939793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C27-4F93-9A9B-AB7F658F7BF4}"/>
                </c:ext>
              </c:extLst>
            </c:dLbl>
            <c:dLbl>
              <c:idx val="1"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9177189091059575E-2"/>
                      <c:h val="9.52456620804843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AC27-4F93-9A9B-AB7F658F7BF4}"/>
                </c:ext>
              </c:extLst>
            </c:dLbl>
            <c:dLbl>
              <c:idx val="2"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451288749721924"/>
                      <c:h val="9.820038662687015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AC27-4F93-9A9B-AB7F658F7BF4}"/>
                </c:ext>
              </c:extLst>
            </c:dLbl>
            <c:dLbl>
              <c:idx val="3"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451288749721924"/>
                      <c:h val="8.342676389494116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AC27-4F93-9A9B-AB7F658F7BF4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Xiaomi</c:v>
                </c:pt>
                <c:pt idx="1">
                  <c:v>Samsung</c:v>
                </c:pt>
                <c:pt idx="2">
                  <c:v>Apple</c:v>
                </c:pt>
                <c:pt idx="3">
                  <c:v>Huawei</c:v>
                </c:pt>
              </c:strCache>
            </c:strRef>
          </c:cat>
          <c:val>
            <c:numRef>
              <c:f>Hoja1!$B$2:$B$5</c:f>
              <c:numCache>
                <c:formatCode>0.00%</c:formatCode>
                <c:ptCount val="4"/>
                <c:pt idx="0" formatCode="0%">
                  <c:v>0.27</c:v>
                </c:pt>
                <c:pt idx="1">
                  <c:v>0.23499999999999999</c:v>
                </c:pt>
                <c:pt idx="2">
                  <c:v>0.224</c:v>
                </c:pt>
                <c:pt idx="3">
                  <c:v>0.14699999999999999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69-4515-A443-492D0997DB3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TRÁFICO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B8E-40FE-8C58-C18F734825B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B8E-40FE-8C58-C18F734825B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B8E-40FE-8C58-C18F734825B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B8E-40FE-8C58-C18F734825B8}"/>
              </c:ext>
            </c:extLst>
          </c:dPt>
          <c:dLbls>
            <c:dLbl>
              <c:idx val="1"/>
              <c:layout>
                <c:manualLayout>
                  <c:x val="8.226851366521501E-2"/>
                  <c:y val="-0.1383404394741800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8E-40FE-8C58-C18F734825B8}"/>
                </c:ext>
              </c:extLst>
            </c:dLbl>
            <c:dLbl>
              <c:idx val="2"/>
              <c:layout>
                <c:manualLayout>
                  <c:x val="0.1549902622733022"/>
                  <c:y val="5.347219700781324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B8E-40FE-8C58-C18F734825B8}"/>
                </c:ext>
              </c:extLst>
            </c:dLbl>
            <c:dLbl>
              <c:idx val="3"/>
              <c:layout>
                <c:manualLayout>
                  <c:x val="7.6841778930161767E-2"/>
                  <c:y val="0.1785085057566656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B8E-40FE-8C58-C18F734825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Orgánico</c:v>
                </c:pt>
                <c:pt idx="1">
                  <c:v>Directo</c:v>
                </c:pt>
                <c:pt idx="2">
                  <c:v>Redes sociales</c:v>
                </c:pt>
                <c:pt idx="3">
                  <c:v>Referal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 formatCode="0.00%">
                  <c:v>0.62429999999999997</c:v>
                </c:pt>
                <c:pt idx="1">
                  <c:v>4.6199999999999998E-2</c:v>
                </c:pt>
                <c:pt idx="2" formatCode="0.00%">
                  <c:v>0.26819999999999999</c:v>
                </c:pt>
                <c:pt idx="3" formatCode="0.00%">
                  <c:v>9.8699999999999996E-2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22-429C-BEAF-7D594CD571E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570060270127754"/>
          <c:y val="0.9218730819038925"/>
          <c:w val="0.47528903690537838"/>
          <c:h val="5.61687699806180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4E9651-5E25-445B-BFD0-980462D93E0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73D2D8-CF8E-4132-91A0-7EDB87681579}">
      <dgm:prSet/>
      <dgm:spPr/>
      <dgm:t>
        <a:bodyPr/>
        <a:lstStyle/>
        <a:p>
          <a:r>
            <a:rPr lang="es-ES" dirty="0"/>
            <a:t>Redes sociales: gran potencial y segmentación.</a:t>
          </a:r>
          <a:endParaRPr lang="en-US" dirty="0"/>
        </a:p>
      </dgm:t>
    </dgm:pt>
    <dgm:pt modelId="{7316156F-7B38-423E-B1EF-BDBE9D81A338}" type="parTrans" cxnId="{AEAA0310-2EF1-471B-8008-B8AF069A1014}">
      <dgm:prSet/>
      <dgm:spPr/>
      <dgm:t>
        <a:bodyPr/>
        <a:lstStyle/>
        <a:p>
          <a:endParaRPr lang="en-US"/>
        </a:p>
      </dgm:t>
    </dgm:pt>
    <dgm:pt modelId="{A446AA2C-6196-4897-8935-1A91E021F2EE}" type="sibTrans" cxnId="{AEAA0310-2EF1-471B-8008-B8AF069A1014}">
      <dgm:prSet/>
      <dgm:spPr/>
      <dgm:t>
        <a:bodyPr/>
        <a:lstStyle/>
        <a:p>
          <a:endParaRPr lang="en-US"/>
        </a:p>
      </dgm:t>
    </dgm:pt>
    <dgm:pt modelId="{F681CB1D-8AED-4725-9361-4AF853C8F478}">
      <dgm:prSet/>
      <dgm:spPr/>
      <dgm:t>
        <a:bodyPr/>
        <a:lstStyle/>
        <a:p>
          <a:r>
            <a:rPr lang="es-ES"/>
            <a:t>Medios de comunicación (locales, regionales y nacionales, así como especializados)</a:t>
          </a:r>
          <a:endParaRPr lang="en-US"/>
        </a:p>
      </dgm:t>
    </dgm:pt>
    <dgm:pt modelId="{4046035B-6065-4807-B3ED-69E36F06FFDB}" type="parTrans" cxnId="{2964BD49-460B-468F-9E54-4252BC798ABE}">
      <dgm:prSet/>
      <dgm:spPr/>
      <dgm:t>
        <a:bodyPr/>
        <a:lstStyle/>
        <a:p>
          <a:endParaRPr lang="en-US"/>
        </a:p>
      </dgm:t>
    </dgm:pt>
    <dgm:pt modelId="{AE11BA56-AD05-4D0E-9E08-619C2530D0F5}" type="sibTrans" cxnId="{2964BD49-460B-468F-9E54-4252BC798ABE}">
      <dgm:prSet/>
      <dgm:spPr/>
      <dgm:t>
        <a:bodyPr/>
        <a:lstStyle/>
        <a:p>
          <a:endParaRPr lang="en-US"/>
        </a:p>
      </dgm:t>
    </dgm:pt>
    <dgm:pt modelId="{598B743B-C6C8-4FF2-8CDA-7C2BBC320B8F}">
      <dgm:prSet/>
      <dgm:spPr/>
      <dgm:t>
        <a:bodyPr/>
        <a:lstStyle/>
        <a:p>
          <a:r>
            <a:rPr lang="es-ES" dirty="0"/>
            <a:t>Páginas de turismo, como la del Gobierno de Aragón, y publicaciones especializadas</a:t>
          </a:r>
          <a:endParaRPr lang="en-US" dirty="0"/>
        </a:p>
      </dgm:t>
    </dgm:pt>
    <dgm:pt modelId="{779277D8-5033-4BB8-BA20-D26B53637EF4}" type="parTrans" cxnId="{7BD221C9-10A1-445A-AB49-4EB0AE3E5ABB}">
      <dgm:prSet/>
      <dgm:spPr/>
      <dgm:t>
        <a:bodyPr/>
        <a:lstStyle/>
        <a:p>
          <a:endParaRPr lang="en-US"/>
        </a:p>
      </dgm:t>
    </dgm:pt>
    <dgm:pt modelId="{F3D6428B-4EBE-4CB8-A4A4-B340E9A356DF}" type="sibTrans" cxnId="{7BD221C9-10A1-445A-AB49-4EB0AE3E5ABB}">
      <dgm:prSet/>
      <dgm:spPr/>
      <dgm:t>
        <a:bodyPr/>
        <a:lstStyle/>
        <a:p>
          <a:endParaRPr lang="en-US"/>
        </a:p>
      </dgm:t>
    </dgm:pt>
    <dgm:pt modelId="{B4245547-477D-449F-98F6-F78A3969F17E}">
      <dgm:prSet/>
      <dgm:spPr/>
      <dgm:t>
        <a:bodyPr/>
        <a:lstStyle/>
        <a:p>
          <a:r>
            <a:rPr lang="es-ES" dirty="0"/>
            <a:t>Administraciones públicas</a:t>
          </a:r>
          <a:endParaRPr lang="en-US" dirty="0"/>
        </a:p>
      </dgm:t>
    </dgm:pt>
    <dgm:pt modelId="{29A0DAAC-EC3F-40DF-B131-6F6C08BE83BC}" type="parTrans" cxnId="{4BBC97BF-FD34-4860-9BAF-C07CCC272F44}">
      <dgm:prSet/>
      <dgm:spPr/>
      <dgm:t>
        <a:bodyPr/>
        <a:lstStyle/>
        <a:p>
          <a:endParaRPr lang="en-US"/>
        </a:p>
      </dgm:t>
    </dgm:pt>
    <dgm:pt modelId="{D3FFED86-C44F-4B15-A379-25B162FB1708}" type="sibTrans" cxnId="{4BBC97BF-FD34-4860-9BAF-C07CCC272F44}">
      <dgm:prSet/>
      <dgm:spPr/>
      <dgm:t>
        <a:bodyPr/>
        <a:lstStyle/>
        <a:p>
          <a:endParaRPr lang="en-US"/>
        </a:p>
      </dgm:t>
    </dgm:pt>
    <dgm:pt modelId="{A617E325-12FA-4BF0-928B-1F1891BE8605}">
      <dgm:prSet/>
      <dgm:spPr/>
      <dgm:t>
        <a:bodyPr/>
        <a:lstStyle/>
        <a:p>
          <a:r>
            <a:rPr lang="es-ES" dirty="0"/>
            <a:t>Elementos turísticos de la comarca (Rutas BTT, Los  Bañales, Pozo de </a:t>
          </a:r>
          <a:r>
            <a:rPr lang="es-ES" dirty="0" err="1"/>
            <a:t>Pigalo</a:t>
          </a:r>
          <a:r>
            <a:rPr lang="es-ES" dirty="0"/>
            <a:t>, etc.)</a:t>
          </a:r>
          <a:endParaRPr lang="en-US" dirty="0"/>
        </a:p>
      </dgm:t>
    </dgm:pt>
    <dgm:pt modelId="{27C4A342-DFB7-47AB-8642-DE3CF78A17E6}" type="parTrans" cxnId="{45940AF6-B199-446C-94D2-2AA5B62F1F50}">
      <dgm:prSet/>
      <dgm:spPr/>
      <dgm:t>
        <a:bodyPr/>
        <a:lstStyle/>
        <a:p>
          <a:endParaRPr lang="en-US"/>
        </a:p>
      </dgm:t>
    </dgm:pt>
    <dgm:pt modelId="{E719E4F9-F2A8-4EE6-9E6B-1B319C31CBA2}" type="sibTrans" cxnId="{45940AF6-B199-446C-94D2-2AA5B62F1F50}">
      <dgm:prSet/>
      <dgm:spPr/>
      <dgm:t>
        <a:bodyPr/>
        <a:lstStyle/>
        <a:p>
          <a:endParaRPr lang="en-US"/>
        </a:p>
      </dgm:t>
    </dgm:pt>
    <dgm:pt modelId="{C9D6E2C0-3D5F-48EF-8D08-1E45A0B85E11}" type="pres">
      <dgm:prSet presAssocID="{464E9651-5E25-445B-BFD0-980462D93E05}" presName="linear" presStyleCnt="0">
        <dgm:presLayoutVars>
          <dgm:animLvl val="lvl"/>
          <dgm:resizeHandles val="exact"/>
        </dgm:presLayoutVars>
      </dgm:prSet>
      <dgm:spPr/>
    </dgm:pt>
    <dgm:pt modelId="{A742D790-41A3-45E8-95A3-8465035369A4}" type="pres">
      <dgm:prSet presAssocID="{AC73D2D8-CF8E-4132-91A0-7EDB8768157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A133861-632A-45CA-8F97-3CE7D398F9FD}" type="pres">
      <dgm:prSet presAssocID="{A446AA2C-6196-4897-8935-1A91E021F2EE}" presName="spacer" presStyleCnt="0"/>
      <dgm:spPr/>
    </dgm:pt>
    <dgm:pt modelId="{A84926AF-42E0-4F16-A24C-5F019CF7D05D}" type="pres">
      <dgm:prSet presAssocID="{F681CB1D-8AED-4725-9361-4AF853C8F47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5029F864-5BDD-454E-8185-CB2E377D05BA}" type="pres">
      <dgm:prSet presAssocID="{AE11BA56-AD05-4D0E-9E08-619C2530D0F5}" presName="spacer" presStyleCnt="0"/>
      <dgm:spPr/>
    </dgm:pt>
    <dgm:pt modelId="{B0FCD8B6-969B-4309-B892-C4176DF0C89F}" type="pres">
      <dgm:prSet presAssocID="{598B743B-C6C8-4FF2-8CDA-7C2BBC320B8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2142E21-D1BD-4B1E-B639-80682E9D0244}" type="pres">
      <dgm:prSet presAssocID="{F3D6428B-4EBE-4CB8-A4A4-B340E9A356DF}" presName="spacer" presStyleCnt="0"/>
      <dgm:spPr/>
    </dgm:pt>
    <dgm:pt modelId="{AECAA6D8-9042-4EB8-B44A-3F23E12E57B1}" type="pres">
      <dgm:prSet presAssocID="{B4245547-477D-449F-98F6-F78A3969F17E}" presName="parentText" presStyleLbl="node1" presStyleIdx="3" presStyleCnt="5" custLinFactNeighborX="201">
        <dgm:presLayoutVars>
          <dgm:chMax val="0"/>
          <dgm:bulletEnabled val="1"/>
        </dgm:presLayoutVars>
      </dgm:prSet>
      <dgm:spPr/>
    </dgm:pt>
    <dgm:pt modelId="{DB28D81D-80DA-44D8-BFA1-22E893A622E7}" type="pres">
      <dgm:prSet presAssocID="{D3FFED86-C44F-4B15-A379-25B162FB1708}" presName="spacer" presStyleCnt="0"/>
      <dgm:spPr/>
    </dgm:pt>
    <dgm:pt modelId="{95C4DFB6-7714-42FF-BA89-767553E95B83}" type="pres">
      <dgm:prSet presAssocID="{A617E325-12FA-4BF0-928B-1F1891BE860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EAA0310-2EF1-471B-8008-B8AF069A1014}" srcId="{464E9651-5E25-445B-BFD0-980462D93E05}" destId="{AC73D2D8-CF8E-4132-91A0-7EDB87681579}" srcOrd="0" destOrd="0" parTransId="{7316156F-7B38-423E-B1EF-BDBE9D81A338}" sibTransId="{A446AA2C-6196-4897-8935-1A91E021F2EE}"/>
    <dgm:cxn modelId="{1EB46817-9D89-46B2-9918-F660F8118D10}" type="presOf" srcId="{AC73D2D8-CF8E-4132-91A0-7EDB87681579}" destId="{A742D790-41A3-45E8-95A3-8465035369A4}" srcOrd="0" destOrd="0" presId="urn:microsoft.com/office/officeart/2005/8/layout/vList2"/>
    <dgm:cxn modelId="{C66A452F-6E00-411D-8DD0-72338833944B}" type="presOf" srcId="{F681CB1D-8AED-4725-9361-4AF853C8F478}" destId="{A84926AF-42E0-4F16-A24C-5F019CF7D05D}" srcOrd="0" destOrd="0" presId="urn:microsoft.com/office/officeart/2005/8/layout/vList2"/>
    <dgm:cxn modelId="{2964BD49-460B-468F-9E54-4252BC798ABE}" srcId="{464E9651-5E25-445B-BFD0-980462D93E05}" destId="{F681CB1D-8AED-4725-9361-4AF853C8F478}" srcOrd="1" destOrd="0" parTransId="{4046035B-6065-4807-B3ED-69E36F06FFDB}" sibTransId="{AE11BA56-AD05-4D0E-9E08-619C2530D0F5}"/>
    <dgm:cxn modelId="{806E7097-78BC-476A-8AA2-D65CF00A1675}" type="presOf" srcId="{A617E325-12FA-4BF0-928B-1F1891BE8605}" destId="{95C4DFB6-7714-42FF-BA89-767553E95B83}" srcOrd="0" destOrd="0" presId="urn:microsoft.com/office/officeart/2005/8/layout/vList2"/>
    <dgm:cxn modelId="{1B42729C-3431-41C2-8146-E61DF3D53DB9}" type="presOf" srcId="{B4245547-477D-449F-98F6-F78A3969F17E}" destId="{AECAA6D8-9042-4EB8-B44A-3F23E12E57B1}" srcOrd="0" destOrd="0" presId="urn:microsoft.com/office/officeart/2005/8/layout/vList2"/>
    <dgm:cxn modelId="{4BBC97BF-FD34-4860-9BAF-C07CCC272F44}" srcId="{464E9651-5E25-445B-BFD0-980462D93E05}" destId="{B4245547-477D-449F-98F6-F78A3969F17E}" srcOrd="3" destOrd="0" parTransId="{29A0DAAC-EC3F-40DF-B131-6F6C08BE83BC}" sibTransId="{D3FFED86-C44F-4B15-A379-25B162FB1708}"/>
    <dgm:cxn modelId="{7BD221C9-10A1-445A-AB49-4EB0AE3E5ABB}" srcId="{464E9651-5E25-445B-BFD0-980462D93E05}" destId="{598B743B-C6C8-4FF2-8CDA-7C2BBC320B8F}" srcOrd="2" destOrd="0" parTransId="{779277D8-5033-4BB8-BA20-D26B53637EF4}" sibTransId="{F3D6428B-4EBE-4CB8-A4A4-B340E9A356DF}"/>
    <dgm:cxn modelId="{17F6EBE8-D9FD-47BA-B9C2-7169C0119D2C}" type="presOf" srcId="{598B743B-C6C8-4FF2-8CDA-7C2BBC320B8F}" destId="{B0FCD8B6-969B-4309-B892-C4176DF0C89F}" srcOrd="0" destOrd="0" presId="urn:microsoft.com/office/officeart/2005/8/layout/vList2"/>
    <dgm:cxn modelId="{1C27BAF1-A9F8-4BF8-9E9D-8804BABAF22B}" type="presOf" srcId="{464E9651-5E25-445B-BFD0-980462D93E05}" destId="{C9D6E2C0-3D5F-48EF-8D08-1E45A0B85E11}" srcOrd="0" destOrd="0" presId="urn:microsoft.com/office/officeart/2005/8/layout/vList2"/>
    <dgm:cxn modelId="{45940AF6-B199-446C-94D2-2AA5B62F1F50}" srcId="{464E9651-5E25-445B-BFD0-980462D93E05}" destId="{A617E325-12FA-4BF0-928B-1F1891BE8605}" srcOrd="4" destOrd="0" parTransId="{27C4A342-DFB7-47AB-8642-DE3CF78A17E6}" sibTransId="{E719E4F9-F2A8-4EE6-9E6B-1B319C31CBA2}"/>
    <dgm:cxn modelId="{7B8AA64D-2314-46B2-AFE3-3AA1AE534508}" type="presParOf" srcId="{C9D6E2C0-3D5F-48EF-8D08-1E45A0B85E11}" destId="{A742D790-41A3-45E8-95A3-8465035369A4}" srcOrd="0" destOrd="0" presId="urn:microsoft.com/office/officeart/2005/8/layout/vList2"/>
    <dgm:cxn modelId="{F1B560C5-84FB-4FE8-91A2-290BE7FCC3E7}" type="presParOf" srcId="{C9D6E2C0-3D5F-48EF-8D08-1E45A0B85E11}" destId="{0A133861-632A-45CA-8F97-3CE7D398F9FD}" srcOrd="1" destOrd="0" presId="urn:microsoft.com/office/officeart/2005/8/layout/vList2"/>
    <dgm:cxn modelId="{5B8135BD-A6AD-4172-B1D1-9853A2FB923D}" type="presParOf" srcId="{C9D6E2C0-3D5F-48EF-8D08-1E45A0B85E11}" destId="{A84926AF-42E0-4F16-A24C-5F019CF7D05D}" srcOrd="2" destOrd="0" presId="urn:microsoft.com/office/officeart/2005/8/layout/vList2"/>
    <dgm:cxn modelId="{05EC4DF1-09F9-49A3-BB8C-5F1C0F5B0498}" type="presParOf" srcId="{C9D6E2C0-3D5F-48EF-8D08-1E45A0B85E11}" destId="{5029F864-5BDD-454E-8185-CB2E377D05BA}" srcOrd="3" destOrd="0" presId="urn:microsoft.com/office/officeart/2005/8/layout/vList2"/>
    <dgm:cxn modelId="{3AD08D96-98AD-46FD-9243-3196FF3630E0}" type="presParOf" srcId="{C9D6E2C0-3D5F-48EF-8D08-1E45A0B85E11}" destId="{B0FCD8B6-969B-4309-B892-C4176DF0C89F}" srcOrd="4" destOrd="0" presId="urn:microsoft.com/office/officeart/2005/8/layout/vList2"/>
    <dgm:cxn modelId="{6E24B89E-0262-41E5-9F33-FEF000580049}" type="presParOf" srcId="{C9D6E2C0-3D5F-48EF-8D08-1E45A0B85E11}" destId="{A2142E21-D1BD-4B1E-B639-80682E9D0244}" srcOrd="5" destOrd="0" presId="urn:microsoft.com/office/officeart/2005/8/layout/vList2"/>
    <dgm:cxn modelId="{93EE743D-58B6-4E59-B19F-46EEF04CF7E3}" type="presParOf" srcId="{C9D6E2C0-3D5F-48EF-8D08-1E45A0B85E11}" destId="{AECAA6D8-9042-4EB8-B44A-3F23E12E57B1}" srcOrd="6" destOrd="0" presId="urn:microsoft.com/office/officeart/2005/8/layout/vList2"/>
    <dgm:cxn modelId="{B8304CED-0449-4365-BAA1-E1D0BE9D87E4}" type="presParOf" srcId="{C9D6E2C0-3D5F-48EF-8D08-1E45A0B85E11}" destId="{DB28D81D-80DA-44D8-BFA1-22E893A622E7}" srcOrd="7" destOrd="0" presId="urn:microsoft.com/office/officeart/2005/8/layout/vList2"/>
    <dgm:cxn modelId="{78D7D162-3B61-4183-8BF0-0EF82D9FF935}" type="presParOf" srcId="{C9D6E2C0-3D5F-48EF-8D08-1E45A0B85E11}" destId="{95C4DFB6-7714-42FF-BA89-767553E95B8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4E9651-5E25-445B-BFD0-980462D93E05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C73D2D8-CF8E-4132-91A0-7EDB87681579}">
      <dgm:prSet custT="1"/>
      <dgm:spPr/>
      <dgm:t>
        <a:bodyPr/>
        <a:lstStyle/>
        <a:p>
          <a:pPr algn="ctr"/>
          <a:r>
            <a:rPr lang="en-US" sz="2400" dirty="0">
              <a:solidFill>
                <a:schemeClr val="tx1"/>
              </a:solidFill>
            </a:rPr>
            <a:t>Comarca Cinco Villas</a:t>
          </a:r>
        </a:p>
      </dgm:t>
    </dgm:pt>
    <dgm:pt modelId="{7316156F-7B38-423E-B1EF-BDBE9D81A338}" type="parTrans" cxnId="{AEAA0310-2EF1-471B-8008-B8AF069A1014}">
      <dgm:prSet/>
      <dgm:spPr/>
      <dgm:t>
        <a:bodyPr/>
        <a:lstStyle/>
        <a:p>
          <a:endParaRPr lang="en-US"/>
        </a:p>
      </dgm:t>
    </dgm:pt>
    <dgm:pt modelId="{A446AA2C-6196-4897-8935-1A91E021F2EE}" type="sibTrans" cxnId="{AEAA0310-2EF1-471B-8008-B8AF069A1014}">
      <dgm:prSet/>
      <dgm:spPr/>
      <dgm:t>
        <a:bodyPr/>
        <a:lstStyle/>
        <a:p>
          <a:endParaRPr lang="en-US"/>
        </a:p>
      </dgm:t>
    </dgm:pt>
    <dgm:pt modelId="{F681CB1D-8AED-4725-9361-4AF853C8F478}">
      <dgm:prSet custT="1"/>
      <dgm:spPr/>
      <dgm:t>
        <a:bodyPr/>
        <a:lstStyle/>
        <a:p>
          <a:pPr algn="ctr"/>
          <a:r>
            <a:rPr lang="en-US" sz="2400" dirty="0">
              <a:solidFill>
                <a:schemeClr val="tx1"/>
              </a:solidFill>
            </a:rPr>
            <a:t>Comarca de las Cinco Villas</a:t>
          </a:r>
        </a:p>
      </dgm:t>
    </dgm:pt>
    <dgm:pt modelId="{4046035B-6065-4807-B3ED-69E36F06FFDB}" type="parTrans" cxnId="{2964BD49-460B-468F-9E54-4252BC798ABE}">
      <dgm:prSet/>
      <dgm:spPr/>
      <dgm:t>
        <a:bodyPr/>
        <a:lstStyle/>
        <a:p>
          <a:endParaRPr lang="en-US"/>
        </a:p>
      </dgm:t>
    </dgm:pt>
    <dgm:pt modelId="{AE11BA56-AD05-4D0E-9E08-619C2530D0F5}" type="sibTrans" cxnId="{2964BD49-460B-468F-9E54-4252BC798ABE}">
      <dgm:prSet/>
      <dgm:spPr/>
      <dgm:t>
        <a:bodyPr/>
        <a:lstStyle/>
        <a:p>
          <a:endParaRPr lang="en-US"/>
        </a:p>
      </dgm:t>
    </dgm:pt>
    <dgm:pt modelId="{B4245547-477D-449F-98F6-F78A3969F17E}">
      <dgm:prSet custT="1"/>
      <dgm:spPr/>
      <dgm:t>
        <a:bodyPr/>
        <a:lstStyle/>
        <a:p>
          <a:pPr algn="ctr"/>
          <a:r>
            <a:rPr lang="en-US" sz="2400" dirty="0">
              <a:solidFill>
                <a:schemeClr val="tx1"/>
              </a:solidFill>
            </a:rPr>
            <a:t>Primer </a:t>
          </a:r>
          <a:r>
            <a:rPr lang="en-US" sz="2400" dirty="0" err="1">
              <a:solidFill>
                <a:schemeClr val="tx1"/>
              </a:solidFill>
            </a:rPr>
            <a:t>flujo</a:t>
          </a:r>
          <a:r>
            <a:rPr lang="en-US" sz="2400" dirty="0">
              <a:solidFill>
                <a:schemeClr val="tx1"/>
              </a:solidFill>
            </a:rPr>
            <a:t> en la web: </a:t>
          </a:r>
          <a:r>
            <a:rPr lang="en-US" sz="2400" dirty="0" err="1">
              <a:solidFill>
                <a:schemeClr val="tx1"/>
              </a:solidFill>
            </a:rPr>
            <a:t>página</a:t>
          </a:r>
          <a:r>
            <a:rPr lang="en-US" sz="2400" dirty="0">
              <a:solidFill>
                <a:schemeClr val="tx1"/>
              </a:solidFill>
            </a:rPr>
            <a:t> de </a:t>
          </a:r>
          <a:r>
            <a:rPr lang="en-US" sz="2400" dirty="0" err="1">
              <a:solidFill>
                <a:schemeClr val="tx1"/>
              </a:solidFill>
            </a:rPr>
            <a:t>inicio</a:t>
          </a:r>
          <a:r>
            <a:rPr lang="en-US" sz="2400" dirty="0">
              <a:solidFill>
                <a:schemeClr val="tx1"/>
              </a:solidFill>
            </a:rPr>
            <a:t>, </a:t>
          </a:r>
          <a:r>
            <a:rPr lang="en-US" sz="2400" dirty="0" err="1">
              <a:solidFill>
                <a:schemeClr val="tx1"/>
              </a:solidFill>
            </a:rPr>
            <a:t>municipios</a:t>
          </a:r>
          <a:r>
            <a:rPr lang="en-US" sz="2400" dirty="0">
              <a:solidFill>
                <a:schemeClr val="tx1"/>
              </a:solidFill>
            </a:rPr>
            <a:t>, turismo, </a:t>
          </a:r>
          <a:r>
            <a:rPr lang="en-US" sz="2400" dirty="0" err="1">
              <a:solidFill>
                <a:schemeClr val="tx1"/>
              </a:solidFill>
            </a:rPr>
            <a:t>deporte</a:t>
          </a:r>
          <a:r>
            <a:rPr lang="en-US" sz="2400" dirty="0">
              <a:solidFill>
                <a:schemeClr val="tx1"/>
              </a:solidFill>
            </a:rPr>
            <a:t> y </a:t>
          </a:r>
          <a:r>
            <a:rPr lang="en-US" sz="2400" dirty="0" err="1">
              <a:solidFill>
                <a:schemeClr val="tx1"/>
              </a:solidFill>
            </a:rPr>
            <a:t>comunicación</a:t>
          </a:r>
          <a:endParaRPr lang="en-US" sz="2400" dirty="0">
            <a:solidFill>
              <a:schemeClr val="tx1"/>
            </a:solidFill>
          </a:endParaRPr>
        </a:p>
      </dgm:t>
    </dgm:pt>
    <dgm:pt modelId="{29A0DAAC-EC3F-40DF-B131-6F6C08BE83BC}" type="parTrans" cxnId="{4BBC97BF-FD34-4860-9BAF-C07CCC272F44}">
      <dgm:prSet/>
      <dgm:spPr/>
      <dgm:t>
        <a:bodyPr/>
        <a:lstStyle/>
        <a:p>
          <a:endParaRPr lang="en-US"/>
        </a:p>
      </dgm:t>
    </dgm:pt>
    <dgm:pt modelId="{D3FFED86-C44F-4B15-A379-25B162FB1708}" type="sibTrans" cxnId="{4BBC97BF-FD34-4860-9BAF-C07CCC272F44}">
      <dgm:prSet/>
      <dgm:spPr/>
      <dgm:t>
        <a:bodyPr/>
        <a:lstStyle/>
        <a:p>
          <a:endParaRPr lang="en-US"/>
        </a:p>
      </dgm:t>
    </dgm:pt>
    <dgm:pt modelId="{A617E325-12FA-4BF0-928B-1F1891BE8605}">
      <dgm:prSet custT="1"/>
      <dgm:spPr/>
      <dgm:t>
        <a:bodyPr/>
        <a:lstStyle/>
        <a:p>
          <a:pPr algn="ctr"/>
          <a:r>
            <a:rPr lang="en-US" sz="2400" dirty="0">
              <a:solidFill>
                <a:schemeClr val="tx1"/>
              </a:solidFill>
            </a:rPr>
            <a:t>Segundo </a:t>
          </a:r>
          <a:r>
            <a:rPr lang="en-US" sz="2400" dirty="0" err="1">
              <a:solidFill>
                <a:schemeClr val="tx1"/>
              </a:solidFill>
            </a:rPr>
            <a:t>flujo</a:t>
          </a:r>
          <a:r>
            <a:rPr lang="en-US" sz="2400" dirty="0">
              <a:solidFill>
                <a:schemeClr val="tx1"/>
              </a:solidFill>
            </a:rPr>
            <a:t>: </a:t>
          </a:r>
          <a:r>
            <a:rPr lang="en-US" sz="2400" dirty="0" err="1">
              <a:solidFill>
                <a:schemeClr val="tx1"/>
              </a:solidFill>
            </a:rPr>
            <a:t>municipios</a:t>
          </a:r>
          <a:r>
            <a:rPr lang="en-US" sz="2400" dirty="0">
              <a:solidFill>
                <a:schemeClr val="tx1"/>
              </a:solidFill>
            </a:rPr>
            <a:t>, turismo y deportes</a:t>
          </a:r>
        </a:p>
      </dgm:t>
    </dgm:pt>
    <dgm:pt modelId="{27C4A342-DFB7-47AB-8642-DE3CF78A17E6}" type="parTrans" cxnId="{45940AF6-B199-446C-94D2-2AA5B62F1F50}">
      <dgm:prSet/>
      <dgm:spPr/>
      <dgm:t>
        <a:bodyPr/>
        <a:lstStyle/>
        <a:p>
          <a:endParaRPr lang="en-US"/>
        </a:p>
      </dgm:t>
    </dgm:pt>
    <dgm:pt modelId="{E719E4F9-F2A8-4EE6-9E6B-1B319C31CBA2}" type="sibTrans" cxnId="{45940AF6-B199-446C-94D2-2AA5B62F1F50}">
      <dgm:prSet/>
      <dgm:spPr/>
      <dgm:t>
        <a:bodyPr/>
        <a:lstStyle/>
        <a:p>
          <a:endParaRPr lang="en-US"/>
        </a:p>
      </dgm:t>
    </dgm:pt>
    <dgm:pt modelId="{C49CAE4C-B8CF-454C-9CCA-DD9D12899596}">
      <dgm:prSet custT="1"/>
      <dgm:spPr/>
      <dgm:t>
        <a:bodyPr/>
        <a:lstStyle/>
        <a:p>
          <a:pPr algn="ctr"/>
          <a:r>
            <a:rPr lang="en-US" sz="2400" dirty="0">
              <a:solidFill>
                <a:schemeClr val="tx1"/>
              </a:solidFill>
            </a:rPr>
            <a:t>Comarca 5 villas</a:t>
          </a:r>
        </a:p>
      </dgm:t>
    </dgm:pt>
    <dgm:pt modelId="{1022BEE6-8388-4E5E-8BED-50520CB024C9}" type="parTrans" cxnId="{90CA5C00-7B4C-4020-BA34-537E7236FD99}">
      <dgm:prSet/>
      <dgm:spPr/>
      <dgm:t>
        <a:bodyPr/>
        <a:lstStyle/>
        <a:p>
          <a:endParaRPr lang="es-ES"/>
        </a:p>
      </dgm:t>
    </dgm:pt>
    <dgm:pt modelId="{05D44223-20BD-43AD-8675-9F2C9CBD9E8E}" type="sibTrans" cxnId="{90CA5C00-7B4C-4020-BA34-537E7236FD99}">
      <dgm:prSet/>
      <dgm:spPr/>
      <dgm:t>
        <a:bodyPr/>
        <a:lstStyle/>
        <a:p>
          <a:endParaRPr lang="es-ES"/>
        </a:p>
      </dgm:t>
    </dgm:pt>
    <dgm:pt modelId="{C4331C19-6B08-4812-8A3B-BC3D55DF97D1}">
      <dgm:prSet custT="1"/>
      <dgm:spPr/>
      <dgm:t>
        <a:bodyPr/>
        <a:lstStyle/>
        <a:p>
          <a:pPr algn="ctr"/>
          <a:r>
            <a:rPr lang="en-US" sz="2400" dirty="0" err="1">
              <a:solidFill>
                <a:schemeClr val="tx1"/>
              </a:solidFill>
            </a:rPr>
            <a:t>Tercer</a:t>
          </a:r>
          <a:r>
            <a:rPr lang="en-US" sz="2400" dirty="0">
              <a:solidFill>
                <a:schemeClr val="tx1"/>
              </a:solidFill>
            </a:rPr>
            <a:t> </a:t>
          </a:r>
          <a:r>
            <a:rPr lang="en-US" sz="2400" dirty="0" err="1">
              <a:solidFill>
                <a:schemeClr val="tx1"/>
              </a:solidFill>
            </a:rPr>
            <a:t>flujo</a:t>
          </a:r>
          <a:r>
            <a:rPr lang="en-US" sz="2400" dirty="0">
              <a:solidFill>
                <a:schemeClr val="tx1"/>
              </a:solidFill>
            </a:rPr>
            <a:t>: </a:t>
          </a:r>
          <a:r>
            <a:rPr lang="en-US" sz="2400" dirty="0" err="1">
              <a:solidFill>
                <a:schemeClr val="tx1"/>
              </a:solidFill>
            </a:rPr>
            <a:t>municipios</a:t>
          </a:r>
          <a:r>
            <a:rPr lang="en-US" sz="2400" dirty="0">
              <a:solidFill>
                <a:schemeClr val="tx1"/>
              </a:solidFill>
            </a:rPr>
            <a:t> y </a:t>
          </a:r>
          <a:r>
            <a:rPr lang="en-US" sz="2400" dirty="0" err="1">
              <a:solidFill>
                <a:schemeClr val="tx1"/>
              </a:solidFill>
            </a:rPr>
            <a:t>actividades</a:t>
          </a:r>
          <a:r>
            <a:rPr lang="en-US" sz="2400" dirty="0">
              <a:solidFill>
                <a:schemeClr val="tx1"/>
              </a:solidFill>
            </a:rPr>
            <a:t> </a:t>
          </a:r>
          <a:r>
            <a:rPr lang="en-US" sz="2400" dirty="0" err="1">
              <a:solidFill>
                <a:schemeClr val="tx1"/>
              </a:solidFill>
            </a:rPr>
            <a:t>deportivas</a:t>
          </a:r>
          <a:endParaRPr lang="en-US" sz="2400" dirty="0">
            <a:solidFill>
              <a:schemeClr val="tx1"/>
            </a:solidFill>
          </a:endParaRPr>
        </a:p>
      </dgm:t>
    </dgm:pt>
    <dgm:pt modelId="{4067DF35-88B9-480A-AC22-2043285DB2AA}" type="parTrans" cxnId="{31407D32-642C-4726-811B-37AE95FA2893}">
      <dgm:prSet/>
      <dgm:spPr/>
      <dgm:t>
        <a:bodyPr/>
        <a:lstStyle/>
        <a:p>
          <a:endParaRPr lang="es-ES"/>
        </a:p>
      </dgm:t>
    </dgm:pt>
    <dgm:pt modelId="{44C8F173-1820-4C7B-BC08-2A5A8AF505C0}" type="sibTrans" cxnId="{31407D32-642C-4726-811B-37AE95FA2893}">
      <dgm:prSet/>
      <dgm:spPr/>
      <dgm:t>
        <a:bodyPr/>
        <a:lstStyle/>
        <a:p>
          <a:endParaRPr lang="es-ES"/>
        </a:p>
      </dgm:t>
    </dgm:pt>
    <dgm:pt modelId="{C9D6E2C0-3D5F-48EF-8D08-1E45A0B85E11}" type="pres">
      <dgm:prSet presAssocID="{464E9651-5E25-445B-BFD0-980462D93E05}" presName="linear" presStyleCnt="0">
        <dgm:presLayoutVars>
          <dgm:animLvl val="lvl"/>
          <dgm:resizeHandles val="exact"/>
        </dgm:presLayoutVars>
      </dgm:prSet>
      <dgm:spPr/>
    </dgm:pt>
    <dgm:pt modelId="{A742D790-41A3-45E8-95A3-8465035369A4}" type="pres">
      <dgm:prSet presAssocID="{AC73D2D8-CF8E-4132-91A0-7EDB87681579}" presName="parentText" presStyleLbl="node1" presStyleIdx="0" presStyleCnt="6" custLinFactNeighborY="-27250">
        <dgm:presLayoutVars>
          <dgm:chMax val="0"/>
          <dgm:bulletEnabled val="1"/>
        </dgm:presLayoutVars>
      </dgm:prSet>
      <dgm:spPr/>
    </dgm:pt>
    <dgm:pt modelId="{0A133861-632A-45CA-8F97-3CE7D398F9FD}" type="pres">
      <dgm:prSet presAssocID="{A446AA2C-6196-4897-8935-1A91E021F2EE}" presName="spacer" presStyleCnt="0"/>
      <dgm:spPr/>
    </dgm:pt>
    <dgm:pt modelId="{A84926AF-42E0-4F16-A24C-5F019CF7D05D}" type="pres">
      <dgm:prSet presAssocID="{F681CB1D-8AED-4725-9361-4AF853C8F478}" presName="parentText" presStyleLbl="node1" presStyleIdx="1" presStyleCnt="6" custLinFactY="-1177" custLinFactNeighborX="-1244" custLinFactNeighborY="-100000">
        <dgm:presLayoutVars>
          <dgm:chMax val="0"/>
          <dgm:bulletEnabled val="1"/>
        </dgm:presLayoutVars>
      </dgm:prSet>
      <dgm:spPr/>
    </dgm:pt>
    <dgm:pt modelId="{5029F864-5BDD-454E-8185-CB2E377D05BA}" type="pres">
      <dgm:prSet presAssocID="{AE11BA56-AD05-4D0E-9E08-619C2530D0F5}" presName="spacer" presStyleCnt="0"/>
      <dgm:spPr/>
    </dgm:pt>
    <dgm:pt modelId="{043A295D-3BB5-400E-AE3B-F13E15FD89B3}" type="pres">
      <dgm:prSet presAssocID="{C49CAE4C-B8CF-454C-9CCA-DD9D12899596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BFAB766F-BD36-4BA3-A236-D8554A0CBF37}" type="pres">
      <dgm:prSet presAssocID="{05D44223-20BD-43AD-8675-9F2C9CBD9E8E}" presName="spacer" presStyleCnt="0"/>
      <dgm:spPr/>
    </dgm:pt>
    <dgm:pt modelId="{AECAA6D8-9042-4EB8-B44A-3F23E12E57B1}" type="pres">
      <dgm:prSet presAssocID="{B4245547-477D-449F-98F6-F78A3969F17E}" presName="parentText" presStyleLbl="node1" presStyleIdx="3" presStyleCnt="6" custScaleY="132953">
        <dgm:presLayoutVars>
          <dgm:chMax val="0"/>
          <dgm:bulletEnabled val="1"/>
        </dgm:presLayoutVars>
      </dgm:prSet>
      <dgm:spPr/>
    </dgm:pt>
    <dgm:pt modelId="{DB28D81D-80DA-44D8-BFA1-22E893A622E7}" type="pres">
      <dgm:prSet presAssocID="{D3FFED86-C44F-4B15-A379-25B162FB1708}" presName="spacer" presStyleCnt="0"/>
      <dgm:spPr/>
    </dgm:pt>
    <dgm:pt modelId="{95C4DFB6-7714-42FF-BA89-767553E95B83}" type="pres">
      <dgm:prSet presAssocID="{A617E325-12FA-4BF0-928B-1F1891BE8605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6A167E5D-EC6D-44F7-8E2C-0EC6877F77EE}" type="pres">
      <dgm:prSet presAssocID="{E719E4F9-F2A8-4EE6-9E6B-1B319C31CBA2}" presName="spacer" presStyleCnt="0"/>
      <dgm:spPr/>
    </dgm:pt>
    <dgm:pt modelId="{EC550D2A-3262-4743-A195-531D2D8772C5}" type="pres">
      <dgm:prSet presAssocID="{C4331C19-6B08-4812-8A3B-BC3D55DF97D1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90CA5C00-7B4C-4020-BA34-537E7236FD99}" srcId="{464E9651-5E25-445B-BFD0-980462D93E05}" destId="{C49CAE4C-B8CF-454C-9CCA-DD9D12899596}" srcOrd="2" destOrd="0" parTransId="{1022BEE6-8388-4E5E-8BED-50520CB024C9}" sibTransId="{05D44223-20BD-43AD-8675-9F2C9CBD9E8E}"/>
    <dgm:cxn modelId="{3B947E06-6210-4D30-A750-900D591EC55B}" type="presOf" srcId="{C49CAE4C-B8CF-454C-9CCA-DD9D12899596}" destId="{043A295D-3BB5-400E-AE3B-F13E15FD89B3}" srcOrd="0" destOrd="0" presId="urn:microsoft.com/office/officeart/2005/8/layout/vList2"/>
    <dgm:cxn modelId="{AEAA0310-2EF1-471B-8008-B8AF069A1014}" srcId="{464E9651-5E25-445B-BFD0-980462D93E05}" destId="{AC73D2D8-CF8E-4132-91A0-7EDB87681579}" srcOrd="0" destOrd="0" parTransId="{7316156F-7B38-423E-B1EF-BDBE9D81A338}" sibTransId="{A446AA2C-6196-4897-8935-1A91E021F2EE}"/>
    <dgm:cxn modelId="{1EB46817-9D89-46B2-9918-F660F8118D10}" type="presOf" srcId="{AC73D2D8-CF8E-4132-91A0-7EDB87681579}" destId="{A742D790-41A3-45E8-95A3-8465035369A4}" srcOrd="0" destOrd="0" presId="urn:microsoft.com/office/officeart/2005/8/layout/vList2"/>
    <dgm:cxn modelId="{C66A452F-6E00-411D-8DD0-72338833944B}" type="presOf" srcId="{F681CB1D-8AED-4725-9361-4AF853C8F478}" destId="{A84926AF-42E0-4F16-A24C-5F019CF7D05D}" srcOrd="0" destOrd="0" presId="urn:microsoft.com/office/officeart/2005/8/layout/vList2"/>
    <dgm:cxn modelId="{31407D32-642C-4726-811B-37AE95FA2893}" srcId="{464E9651-5E25-445B-BFD0-980462D93E05}" destId="{C4331C19-6B08-4812-8A3B-BC3D55DF97D1}" srcOrd="5" destOrd="0" parTransId="{4067DF35-88B9-480A-AC22-2043285DB2AA}" sibTransId="{44C8F173-1820-4C7B-BC08-2A5A8AF505C0}"/>
    <dgm:cxn modelId="{2964BD49-460B-468F-9E54-4252BC798ABE}" srcId="{464E9651-5E25-445B-BFD0-980462D93E05}" destId="{F681CB1D-8AED-4725-9361-4AF853C8F478}" srcOrd="1" destOrd="0" parTransId="{4046035B-6065-4807-B3ED-69E36F06FFDB}" sibTransId="{AE11BA56-AD05-4D0E-9E08-619C2530D0F5}"/>
    <dgm:cxn modelId="{806E7097-78BC-476A-8AA2-D65CF00A1675}" type="presOf" srcId="{A617E325-12FA-4BF0-928B-1F1891BE8605}" destId="{95C4DFB6-7714-42FF-BA89-767553E95B83}" srcOrd="0" destOrd="0" presId="urn:microsoft.com/office/officeart/2005/8/layout/vList2"/>
    <dgm:cxn modelId="{1B42729C-3431-41C2-8146-E61DF3D53DB9}" type="presOf" srcId="{B4245547-477D-449F-98F6-F78A3969F17E}" destId="{AECAA6D8-9042-4EB8-B44A-3F23E12E57B1}" srcOrd="0" destOrd="0" presId="urn:microsoft.com/office/officeart/2005/8/layout/vList2"/>
    <dgm:cxn modelId="{4BBC97BF-FD34-4860-9BAF-C07CCC272F44}" srcId="{464E9651-5E25-445B-BFD0-980462D93E05}" destId="{B4245547-477D-449F-98F6-F78A3969F17E}" srcOrd="3" destOrd="0" parTransId="{29A0DAAC-EC3F-40DF-B131-6F6C08BE83BC}" sibTransId="{D3FFED86-C44F-4B15-A379-25B162FB1708}"/>
    <dgm:cxn modelId="{1C27BAF1-A9F8-4BF8-9E9D-8804BABAF22B}" type="presOf" srcId="{464E9651-5E25-445B-BFD0-980462D93E05}" destId="{C9D6E2C0-3D5F-48EF-8D08-1E45A0B85E11}" srcOrd="0" destOrd="0" presId="urn:microsoft.com/office/officeart/2005/8/layout/vList2"/>
    <dgm:cxn modelId="{33DF50F4-BDE0-44E4-B19B-747FE98B6E66}" type="presOf" srcId="{C4331C19-6B08-4812-8A3B-BC3D55DF97D1}" destId="{EC550D2A-3262-4743-A195-531D2D8772C5}" srcOrd="0" destOrd="0" presId="urn:microsoft.com/office/officeart/2005/8/layout/vList2"/>
    <dgm:cxn modelId="{45940AF6-B199-446C-94D2-2AA5B62F1F50}" srcId="{464E9651-5E25-445B-BFD0-980462D93E05}" destId="{A617E325-12FA-4BF0-928B-1F1891BE8605}" srcOrd="4" destOrd="0" parTransId="{27C4A342-DFB7-47AB-8642-DE3CF78A17E6}" sibTransId="{E719E4F9-F2A8-4EE6-9E6B-1B319C31CBA2}"/>
    <dgm:cxn modelId="{7B8AA64D-2314-46B2-AFE3-3AA1AE534508}" type="presParOf" srcId="{C9D6E2C0-3D5F-48EF-8D08-1E45A0B85E11}" destId="{A742D790-41A3-45E8-95A3-8465035369A4}" srcOrd="0" destOrd="0" presId="urn:microsoft.com/office/officeart/2005/8/layout/vList2"/>
    <dgm:cxn modelId="{F1B560C5-84FB-4FE8-91A2-290BE7FCC3E7}" type="presParOf" srcId="{C9D6E2C0-3D5F-48EF-8D08-1E45A0B85E11}" destId="{0A133861-632A-45CA-8F97-3CE7D398F9FD}" srcOrd="1" destOrd="0" presId="urn:microsoft.com/office/officeart/2005/8/layout/vList2"/>
    <dgm:cxn modelId="{5B8135BD-A6AD-4172-B1D1-9853A2FB923D}" type="presParOf" srcId="{C9D6E2C0-3D5F-48EF-8D08-1E45A0B85E11}" destId="{A84926AF-42E0-4F16-A24C-5F019CF7D05D}" srcOrd="2" destOrd="0" presId="urn:microsoft.com/office/officeart/2005/8/layout/vList2"/>
    <dgm:cxn modelId="{05EC4DF1-09F9-49A3-BB8C-5F1C0F5B0498}" type="presParOf" srcId="{C9D6E2C0-3D5F-48EF-8D08-1E45A0B85E11}" destId="{5029F864-5BDD-454E-8185-CB2E377D05BA}" srcOrd="3" destOrd="0" presId="urn:microsoft.com/office/officeart/2005/8/layout/vList2"/>
    <dgm:cxn modelId="{1081D40B-816F-48DD-BB5D-88E51059065B}" type="presParOf" srcId="{C9D6E2C0-3D5F-48EF-8D08-1E45A0B85E11}" destId="{043A295D-3BB5-400E-AE3B-F13E15FD89B3}" srcOrd="4" destOrd="0" presId="urn:microsoft.com/office/officeart/2005/8/layout/vList2"/>
    <dgm:cxn modelId="{3D48FAAD-1657-4CD2-8D05-22EF5D2D0059}" type="presParOf" srcId="{C9D6E2C0-3D5F-48EF-8D08-1E45A0B85E11}" destId="{BFAB766F-BD36-4BA3-A236-D8554A0CBF37}" srcOrd="5" destOrd="0" presId="urn:microsoft.com/office/officeart/2005/8/layout/vList2"/>
    <dgm:cxn modelId="{93EE743D-58B6-4E59-B19F-46EEF04CF7E3}" type="presParOf" srcId="{C9D6E2C0-3D5F-48EF-8D08-1E45A0B85E11}" destId="{AECAA6D8-9042-4EB8-B44A-3F23E12E57B1}" srcOrd="6" destOrd="0" presId="urn:microsoft.com/office/officeart/2005/8/layout/vList2"/>
    <dgm:cxn modelId="{B8304CED-0449-4365-BAA1-E1D0BE9D87E4}" type="presParOf" srcId="{C9D6E2C0-3D5F-48EF-8D08-1E45A0B85E11}" destId="{DB28D81D-80DA-44D8-BFA1-22E893A622E7}" srcOrd="7" destOrd="0" presId="urn:microsoft.com/office/officeart/2005/8/layout/vList2"/>
    <dgm:cxn modelId="{78D7D162-3B61-4183-8BF0-0EF82D9FF935}" type="presParOf" srcId="{C9D6E2C0-3D5F-48EF-8D08-1E45A0B85E11}" destId="{95C4DFB6-7714-42FF-BA89-767553E95B83}" srcOrd="8" destOrd="0" presId="urn:microsoft.com/office/officeart/2005/8/layout/vList2"/>
    <dgm:cxn modelId="{158ADB9D-3445-4E12-A6B3-B6146123B53A}" type="presParOf" srcId="{C9D6E2C0-3D5F-48EF-8D08-1E45A0B85E11}" destId="{6A167E5D-EC6D-44F7-8E2C-0EC6877F77EE}" srcOrd="9" destOrd="0" presId="urn:microsoft.com/office/officeart/2005/8/layout/vList2"/>
    <dgm:cxn modelId="{BA1CC77F-7791-4751-961A-6059BEB47274}" type="presParOf" srcId="{C9D6E2C0-3D5F-48EF-8D08-1E45A0B85E11}" destId="{EC550D2A-3262-4743-A195-531D2D8772C5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4E9651-5E25-445B-BFD0-980462D93E05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C73D2D8-CF8E-4132-91A0-7EDB87681579}">
      <dgm:prSet custT="1"/>
      <dgm:spPr/>
      <dgm:t>
        <a:bodyPr/>
        <a:lstStyle/>
        <a:p>
          <a:pPr algn="ctr"/>
          <a:r>
            <a:rPr lang="en-US" sz="2400" dirty="0" err="1">
              <a:solidFill>
                <a:schemeClr val="tx1"/>
              </a:solidFill>
            </a:rPr>
            <a:t>Longás</a:t>
          </a:r>
          <a:r>
            <a:rPr lang="en-US" sz="2400" dirty="0">
              <a:solidFill>
                <a:schemeClr val="tx1"/>
              </a:solidFill>
            </a:rPr>
            <a:t> </a:t>
          </a:r>
          <a:r>
            <a:rPr lang="en-US" sz="2400" dirty="0" err="1">
              <a:solidFill>
                <a:schemeClr val="tx1"/>
              </a:solidFill>
            </a:rPr>
            <a:t>fue</a:t>
          </a:r>
          <a:r>
            <a:rPr lang="en-US" sz="2400" dirty="0">
              <a:solidFill>
                <a:schemeClr val="tx1"/>
              </a:solidFill>
            </a:rPr>
            <a:t> el </a:t>
          </a:r>
          <a:r>
            <a:rPr lang="en-US" sz="2400" dirty="0" err="1">
              <a:solidFill>
                <a:schemeClr val="tx1"/>
              </a:solidFill>
            </a:rPr>
            <a:t>municipio</a:t>
          </a:r>
          <a:r>
            <a:rPr lang="en-US" sz="2400" dirty="0">
              <a:solidFill>
                <a:schemeClr val="tx1"/>
              </a:solidFill>
            </a:rPr>
            <a:t> más </a:t>
          </a:r>
          <a:r>
            <a:rPr lang="en-US" sz="2400" dirty="0" err="1">
              <a:solidFill>
                <a:schemeClr val="tx1"/>
              </a:solidFill>
            </a:rPr>
            <a:t>buscado</a:t>
          </a:r>
          <a:r>
            <a:rPr lang="en-US" sz="2400" dirty="0">
              <a:solidFill>
                <a:schemeClr val="tx1"/>
              </a:solidFill>
            </a:rPr>
            <a:t> de la web</a:t>
          </a:r>
        </a:p>
      </dgm:t>
    </dgm:pt>
    <dgm:pt modelId="{7316156F-7B38-423E-B1EF-BDBE9D81A338}" type="parTrans" cxnId="{AEAA0310-2EF1-471B-8008-B8AF069A1014}">
      <dgm:prSet/>
      <dgm:spPr/>
      <dgm:t>
        <a:bodyPr/>
        <a:lstStyle/>
        <a:p>
          <a:endParaRPr lang="en-US"/>
        </a:p>
      </dgm:t>
    </dgm:pt>
    <dgm:pt modelId="{A446AA2C-6196-4897-8935-1A91E021F2EE}" type="sibTrans" cxnId="{AEAA0310-2EF1-471B-8008-B8AF069A1014}">
      <dgm:prSet/>
      <dgm:spPr/>
      <dgm:t>
        <a:bodyPr/>
        <a:lstStyle/>
        <a:p>
          <a:endParaRPr lang="en-US"/>
        </a:p>
      </dgm:t>
    </dgm:pt>
    <dgm:pt modelId="{F681CB1D-8AED-4725-9361-4AF853C8F478}">
      <dgm:prSet custT="1"/>
      <dgm:spPr/>
      <dgm:t>
        <a:bodyPr/>
        <a:lstStyle/>
        <a:p>
          <a:pPr algn="ctr"/>
          <a:r>
            <a:rPr lang="en-US" sz="2800" dirty="0">
              <a:solidFill>
                <a:schemeClr val="tx1"/>
              </a:solidFill>
            </a:rPr>
            <a:t>Fiestas de Sádaba</a:t>
          </a:r>
        </a:p>
      </dgm:t>
    </dgm:pt>
    <dgm:pt modelId="{4046035B-6065-4807-B3ED-69E36F06FFDB}" type="parTrans" cxnId="{2964BD49-460B-468F-9E54-4252BC798ABE}">
      <dgm:prSet/>
      <dgm:spPr/>
      <dgm:t>
        <a:bodyPr/>
        <a:lstStyle/>
        <a:p>
          <a:endParaRPr lang="en-US"/>
        </a:p>
      </dgm:t>
    </dgm:pt>
    <dgm:pt modelId="{AE11BA56-AD05-4D0E-9E08-619C2530D0F5}" type="sibTrans" cxnId="{2964BD49-460B-468F-9E54-4252BC798ABE}">
      <dgm:prSet/>
      <dgm:spPr/>
      <dgm:t>
        <a:bodyPr/>
        <a:lstStyle/>
        <a:p>
          <a:endParaRPr lang="en-US"/>
        </a:p>
      </dgm:t>
    </dgm:pt>
    <dgm:pt modelId="{A617E325-12FA-4BF0-928B-1F1891BE8605}">
      <dgm:prSet custT="1"/>
      <dgm:spPr/>
      <dgm:t>
        <a:bodyPr/>
        <a:lstStyle/>
        <a:p>
          <a:pPr algn="ctr"/>
          <a:r>
            <a:rPr lang="en-US" sz="2400" dirty="0">
              <a:solidFill>
                <a:schemeClr val="tx1"/>
              </a:solidFill>
            </a:rPr>
            <a:t>Fiestas de Castejón de Valdejasa</a:t>
          </a:r>
        </a:p>
      </dgm:t>
    </dgm:pt>
    <dgm:pt modelId="{27C4A342-DFB7-47AB-8642-DE3CF78A17E6}" type="parTrans" cxnId="{45940AF6-B199-446C-94D2-2AA5B62F1F50}">
      <dgm:prSet/>
      <dgm:spPr/>
      <dgm:t>
        <a:bodyPr/>
        <a:lstStyle/>
        <a:p>
          <a:endParaRPr lang="en-US"/>
        </a:p>
      </dgm:t>
    </dgm:pt>
    <dgm:pt modelId="{E719E4F9-F2A8-4EE6-9E6B-1B319C31CBA2}" type="sibTrans" cxnId="{45940AF6-B199-446C-94D2-2AA5B62F1F50}">
      <dgm:prSet/>
      <dgm:spPr/>
      <dgm:t>
        <a:bodyPr/>
        <a:lstStyle/>
        <a:p>
          <a:endParaRPr lang="en-US"/>
        </a:p>
      </dgm:t>
    </dgm:pt>
    <dgm:pt modelId="{C49CAE4C-B8CF-454C-9CCA-DD9D12899596}">
      <dgm:prSet custT="1"/>
      <dgm:spPr/>
      <dgm:t>
        <a:bodyPr/>
        <a:lstStyle/>
        <a:p>
          <a:pPr algn="ctr"/>
          <a:r>
            <a:rPr lang="en-US" sz="2400" dirty="0">
              <a:solidFill>
                <a:schemeClr val="tx1"/>
              </a:solidFill>
            </a:rPr>
            <a:t>Fiestas de Biota</a:t>
          </a:r>
        </a:p>
      </dgm:t>
    </dgm:pt>
    <dgm:pt modelId="{1022BEE6-8388-4E5E-8BED-50520CB024C9}" type="parTrans" cxnId="{90CA5C00-7B4C-4020-BA34-537E7236FD99}">
      <dgm:prSet/>
      <dgm:spPr/>
      <dgm:t>
        <a:bodyPr/>
        <a:lstStyle/>
        <a:p>
          <a:endParaRPr lang="es-ES"/>
        </a:p>
      </dgm:t>
    </dgm:pt>
    <dgm:pt modelId="{05D44223-20BD-43AD-8675-9F2C9CBD9E8E}" type="sibTrans" cxnId="{90CA5C00-7B4C-4020-BA34-537E7236FD99}">
      <dgm:prSet/>
      <dgm:spPr/>
      <dgm:t>
        <a:bodyPr/>
        <a:lstStyle/>
        <a:p>
          <a:endParaRPr lang="es-ES"/>
        </a:p>
      </dgm:t>
    </dgm:pt>
    <dgm:pt modelId="{C4331C19-6B08-4812-8A3B-BC3D55DF97D1}">
      <dgm:prSet custT="1"/>
      <dgm:spPr>
        <a:solidFill>
          <a:srgbClr val="C00000"/>
        </a:solidFill>
      </dgm:spPr>
      <dgm:t>
        <a:bodyPr/>
        <a:lstStyle/>
        <a:p>
          <a:pPr algn="ctr"/>
          <a:r>
            <a:rPr lang="en-US" sz="2400" dirty="0" err="1">
              <a:solidFill>
                <a:schemeClr val="bg1"/>
              </a:solidFill>
            </a:rPr>
            <a:t>Inscripción</a:t>
          </a:r>
          <a:r>
            <a:rPr lang="en-US" sz="2400" dirty="0">
              <a:solidFill>
                <a:schemeClr val="bg1"/>
              </a:solidFill>
            </a:rPr>
            <a:t> </a:t>
          </a:r>
          <a:r>
            <a:rPr lang="en-US" sz="2400" dirty="0" err="1">
              <a:solidFill>
                <a:schemeClr val="bg1"/>
              </a:solidFill>
            </a:rPr>
            <a:t>actividades</a:t>
          </a:r>
          <a:r>
            <a:rPr lang="en-US" sz="2400" dirty="0">
              <a:solidFill>
                <a:schemeClr val="bg1"/>
              </a:solidFill>
            </a:rPr>
            <a:t> </a:t>
          </a:r>
          <a:r>
            <a:rPr lang="en-US" sz="2400" dirty="0" err="1">
              <a:solidFill>
                <a:schemeClr val="bg1"/>
              </a:solidFill>
            </a:rPr>
            <a:t>deportivas</a:t>
          </a:r>
          <a:endParaRPr lang="en-US" sz="2400" dirty="0">
            <a:solidFill>
              <a:schemeClr val="bg1"/>
            </a:solidFill>
          </a:endParaRPr>
        </a:p>
      </dgm:t>
    </dgm:pt>
    <dgm:pt modelId="{4067DF35-88B9-480A-AC22-2043285DB2AA}" type="parTrans" cxnId="{31407D32-642C-4726-811B-37AE95FA2893}">
      <dgm:prSet/>
      <dgm:spPr/>
      <dgm:t>
        <a:bodyPr/>
        <a:lstStyle/>
        <a:p>
          <a:endParaRPr lang="es-ES"/>
        </a:p>
      </dgm:t>
    </dgm:pt>
    <dgm:pt modelId="{44C8F173-1820-4C7B-BC08-2A5A8AF505C0}" type="sibTrans" cxnId="{31407D32-642C-4726-811B-37AE95FA2893}">
      <dgm:prSet/>
      <dgm:spPr/>
      <dgm:t>
        <a:bodyPr/>
        <a:lstStyle/>
        <a:p>
          <a:endParaRPr lang="es-ES"/>
        </a:p>
      </dgm:t>
    </dgm:pt>
    <dgm:pt modelId="{80F746E0-075F-4757-82A3-FF3FD40D6315}">
      <dgm:prSet custT="1"/>
      <dgm:spPr/>
      <dgm:t>
        <a:bodyPr/>
        <a:lstStyle/>
        <a:p>
          <a:r>
            <a:rPr lang="es-ES" sz="2800" dirty="0"/>
            <a:t>Los Bañales</a:t>
          </a:r>
        </a:p>
      </dgm:t>
    </dgm:pt>
    <dgm:pt modelId="{1FC4103C-3D1D-4381-A090-E0DA8A3D1947}" type="parTrans" cxnId="{E254BE53-865B-4832-B46C-6A2A7CA0EC48}">
      <dgm:prSet/>
      <dgm:spPr/>
      <dgm:t>
        <a:bodyPr/>
        <a:lstStyle/>
        <a:p>
          <a:endParaRPr lang="es-ES"/>
        </a:p>
      </dgm:t>
    </dgm:pt>
    <dgm:pt modelId="{9E385956-0862-41BC-8A7D-69A94489910B}" type="sibTrans" cxnId="{E254BE53-865B-4832-B46C-6A2A7CA0EC48}">
      <dgm:prSet/>
      <dgm:spPr/>
      <dgm:t>
        <a:bodyPr/>
        <a:lstStyle/>
        <a:p>
          <a:endParaRPr lang="es-ES"/>
        </a:p>
      </dgm:t>
    </dgm:pt>
    <dgm:pt modelId="{097C49A6-3455-4721-B20B-8025B270BC3E}">
      <dgm:prSet custT="1"/>
      <dgm:spPr/>
      <dgm:t>
        <a:bodyPr/>
        <a:lstStyle/>
        <a:p>
          <a:r>
            <a:rPr lang="es-ES" sz="2400" dirty="0"/>
            <a:t>Notas de prensa</a:t>
          </a:r>
        </a:p>
      </dgm:t>
    </dgm:pt>
    <dgm:pt modelId="{F28CC5AD-95FB-4FA8-B74C-E3B0E2AD4712}" type="parTrans" cxnId="{67AFE6C5-BF16-4E9D-9FDF-D6507F9FC121}">
      <dgm:prSet/>
      <dgm:spPr/>
      <dgm:t>
        <a:bodyPr/>
        <a:lstStyle/>
        <a:p>
          <a:endParaRPr lang="es-ES"/>
        </a:p>
      </dgm:t>
    </dgm:pt>
    <dgm:pt modelId="{2A801794-B275-4ED6-81C4-C9C24662E12F}" type="sibTrans" cxnId="{67AFE6C5-BF16-4E9D-9FDF-D6507F9FC121}">
      <dgm:prSet/>
      <dgm:spPr/>
      <dgm:t>
        <a:bodyPr/>
        <a:lstStyle/>
        <a:p>
          <a:endParaRPr lang="es-ES"/>
        </a:p>
      </dgm:t>
    </dgm:pt>
    <dgm:pt modelId="{B3D93836-2647-4273-8EB0-0EB6BDC57039}" type="pres">
      <dgm:prSet presAssocID="{464E9651-5E25-445B-BFD0-980462D93E05}" presName="diagram" presStyleCnt="0">
        <dgm:presLayoutVars>
          <dgm:dir/>
          <dgm:resizeHandles val="exact"/>
        </dgm:presLayoutVars>
      </dgm:prSet>
      <dgm:spPr/>
    </dgm:pt>
    <dgm:pt modelId="{92CDC951-2B4F-4CD9-A8DD-76EA6E233681}" type="pres">
      <dgm:prSet presAssocID="{AC73D2D8-CF8E-4132-91A0-7EDB87681579}" presName="node" presStyleLbl="node1" presStyleIdx="0" presStyleCnt="7" custScaleX="187516" custLinFactNeighborX="63058" custLinFactNeighborY="-7766">
        <dgm:presLayoutVars>
          <dgm:bulletEnabled val="1"/>
        </dgm:presLayoutVars>
      </dgm:prSet>
      <dgm:spPr/>
    </dgm:pt>
    <dgm:pt modelId="{BB537ECD-D332-4D07-9DBA-E44DB2A5B5C2}" type="pres">
      <dgm:prSet presAssocID="{A446AA2C-6196-4897-8935-1A91E021F2EE}" presName="sibTrans" presStyleCnt="0"/>
      <dgm:spPr/>
    </dgm:pt>
    <dgm:pt modelId="{7F41EA63-4EB5-425C-BAF8-3449CD656D71}" type="pres">
      <dgm:prSet presAssocID="{F681CB1D-8AED-4725-9361-4AF853C8F478}" presName="node" presStyleLbl="node1" presStyleIdx="1" presStyleCnt="7" custLinFactX="-100000" custLinFactY="24125" custLinFactNeighborX="-113932" custLinFactNeighborY="100000">
        <dgm:presLayoutVars>
          <dgm:bulletEnabled val="1"/>
        </dgm:presLayoutVars>
      </dgm:prSet>
      <dgm:spPr/>
    </dgm:pt>
    <dgm:pt modelId="{D4DD43FB-46BA-49C2-81B5-8F97F48EFF0E}" type="pres">
      <dgm:prSet presAssocID="{AE11BA56-AD05-4D0E-9E08-619C2530D0F5}" presName="sibTrans" presStyleCnt="0"/>
      <dgm:spPr/>
    </dgm:pt>
    <dgm:pt modelId="{CD5E58B3-417D-40FC-B574-C10FDD821548}" type="pres">
      <dgm:prSet presAssocID="{C49CAE4C-B8CF-454C-9CCA-DD9D12899596}" presName="node" presStyleLbl="node1" presStyleIdx="2" presStyleCnt="7" custLinFactX="5829" custLinFactNeighborX="100000" custLinFactNeighborY="7458">
        <dgm:presLayoutVars>
          <dgm:bulletEnabled val="1"/>
        </dgm:presLayoutVars>
      </dgm:prSet>
      <dgm:spPr/>
    </dgm:pt>
    <dgm:pt modelId="{49CD3F8B-BFDC-4A6A-BFA9-CDDE893824BC}" type="pres">
      <dgm:prSet presAssocID="{05D44223-20BD-43AD-8675-9F2C9CBD9E8E}" presName="sibTrans" presStyleCnt="0"/>
      <dgm:spPr/>
    </dgm:pt>
    <dgm:pt modelId="{96EA9135-C40E-44BE-8709-8818CFEF8ACF}" type="pres">
      <dgm:prSet presAssocID="{097C49A6-3455-4721-B20B-8025B270BC3E}" presName="node" presStyleLbl="node1" presStyleIdx="3" presStyleCnt="7" custLinFactX="7459" custLinFactY="21691" custLinFactNeighborX="100000" custLinFactNeighborY="100000">
        <dgm:presLayoutVars>
          <dgm:bulletEnabled val="1"/>
        </dgm:presLayoutVars>
      </dgm:prSet>
      <dgm:spPr/>
    </dgm:pt>
    <dgm:pt modelId="{B737EDEE-24DD-49D4-AD00-45C59F68D7EB}" type="pres">
      <dgm:prSet presAssocID="{2A801794-B275-4ED6-81C4-C9C24662E12F}" presName="sibTrans" presStyleCnt="0"/>
      <dgm:spPr/>
    </dgm:pt>
    <dgm:pt modelId="{9FE8AEA8-F3DD-4AE8-99EF-4206531439B9}" type="pres">
      <dgm:prSet presAssocID="{80F746E0-075F-4757-82A3-FF3FD40D6315}" presName="node" presStyleLbl="node1" presStyleIdx="4" presStyleCnt="7" custLinFactX="-14171" custLinFactY="21690" custLinFactNeighborX="-100000" custLinFactNeighborY="100000">
        <dgm:presLayoutVars>
          <dgm:bulletEnabled val="1"/>
        </dgm:presLayoutVars>
      </dgm:prSet>
      <dgm:spPr/>
    </dgm:pt>
    <dgm:pt modelId="{081A0590-BCD2-4CE2-90D0-EB753995F1D8}" type="pres">
      <dgm:prSet presAssocID="{9E385956-0862-41BC-8A7D-69A94489910B}" presName="sibTrans" presStyleCnt="0"/>
      <dgm:spPr/>
    </dgm:pt>
    <dgm:pt modelId="{DD4B8144-1A38-406B-961C-26900938D822}" type="pres">
      <dgm:prSet presAssocID="{A617E325-12FA-4BF0-928B-1F1891BE8605}" presName="node" presStyleLbl="node1" presStyleIdx="5" presStyleCnt="7" custLinFactX="62441" custLinFactY="-9209" custLinFactNeighborX="100000" custLinFactNeighborY="-100000">
        <dgm:presLayoutVars>
          <dgm:bulletEnabled val="1"/>
        </dgm:presLayoutVars>
      </dgm:prSet>
      <dgm:spPr/>
    </dgm:pt>
    <dgm:pt modelId="{7CF7627B-D85C-4A5C-ACCB-B2715774F4F9}" type="pres">
      <dgm:prSet presAssocID="{E719E4F9-F2A8-4EE6-9E6B-1B319C31CBA2}" presName="sibTrans" presStyleCnt="0"/>
      <dgm:spPr/>
    </dgm:pt>
    <dgm:pt modelId="{CCFDAC8F-4741-47D0-8C76-9B621883D2BF}" type="pres">
      <dgm:prSet presAssocID="{C4331C19-6B08-4812-8A3B-BC3D55DF97D1}" presName="node" presStyleLbl="node1" presStyleIdx="6" presStyleCnt="7" custLinFactX="-100000" custLinFactNeighborX="-121138" custLinFactNeighborY="5024">
        <dgm:presLayoutVars>
          <dgm:bulletEnabled val="1"/>
        </dgm:presLayoutVars>
      </dgm:prSet>
      <dgm:spPr/>
    </dgm:pt>
  </dgm:ptLst>
  <dgm:cxnLst>
    <dgm:cxn modelId="{90CA5C00-7B4C-4020-BA34-537E7236FD99}" srcId="{464E9651-5E25-445B-BFD0-980462D93E05}" destId="{C49CAE4C-B8CF-454C-9CCA-DD9D12899596}" srcOrd="2" destOrd="0" parTransId="{1022BEE6-8388-4E5E-8BED-50520CB024C9}" sibTransId="{05D44223-20BD-43AD-8675-9F2C9CBD9E8E}"/>
    <dgm:cxn modelId="{644D6101-3A10-482C-AC12-E886F1132288}" type="presOf" srcId="{A617E325-12FA-4BF0-928B-1F1891BE8605}" destId="{DD4B8144-1A38-406B-961C-26900938D822}" srcOrd="0" destOrd="0" presId="urn:microsoft.com/office/officeart/2005/8/layout/default"/>
    <dgm:cxn modelId="{AEAA0310-2EF1-471B-8008-B8AF069A1014}" srcId="{464E9651-5E25-445B-BFD0-980462D93E05}" destId="{AC73D2D8-CF8E-4132-91A0-7EDB87681579}" srcOrd="0" destOrd="0" parTransId="{7316156F-7B38-423E-B1EF-BDBE9D81A338}" sibTransId="{A446AA2C-6196-4897-8935-1A91E021F2EE}"/>
    <dgm:cxn modelId="{F5FBFC13-305E-4D8D-84F2-53C75F7B679A}" type="presOf" srcId="{097C49A6-3455-4721-B20B-8025B270BC3E}" destId="{96EA9135-C40E-44BE-8709-8818CFEF8ACF}" srcOrd="0" destOrd="0" presId="urn:microsoft.com/office/officeart/2005/8/layout/default"/>
    <dgm:cxn modelId="{B36B161A-1286-4BC0-AF17-D14A1CB3DD0A}" type="presOf" srcId="{F681CB1D-8AED-4725-9361-4AF853C8F478}" destId="{7F41EA63-4EB5-425C-BAF8-3449CD656D71}" srcOrd="0" destOrd="0" presId="urn:microsoft.com/office/officeart/2005/8/layout/default"/>
    <dgm:cxn modelId="{8E99751E-C03C-4122-A7B1-6F637E5535BD}" type="presOf" srcId="{80F746E0-075F-4757-82A3-FF3FD40D6315}" destId="{9FE8AEA8-F3DD-4AE8-99EF-4206531439B9}" srcOrd="0" destOrd="0" presId="urn:microsoft.com/office/officeart/2005/8/layout/default"/>
    <dgm:cxn modelId="{31407D32-642C-4726-811B-37AE95FA2893}" srcId="{464E9651-5E25-445B-BFD0-980462D93E05}" destId="{C4331C19-6B08-4812-8A3B-BC3D55DF97D1}" srcOrd="6" destOrd="0" parTransId="{4067DF35-88B9-480A-AC22-2043285DB2AA}" sibTransId="{44C8F173-1820-4C7B-BC08-2A5A8AF505C0}"/>
    <dgm:cxn modelId="{2964BD49-460B-468F-9E54-4252BC798ABE}" srcId="{464E9651-5E25-445B-BFD0-980462D93E05}" destId="{F681CB1D-8AED-4725-9361-4AF853C8F478}" srcOrd="1" destOrd="0" parTransId="{4046035B-6065-4807-B3ED-69E36F06FFDB}" sibTransId="{AE11BA56-AD05-4D0E-9E08-619C2530D0F5}"/>
    <dgm:cxn modelId="{E254BE53-865B-4832-B46C-6A2A7CA0EC48}" srcId="{464E9651-5E25-445B-BFD0-980462D93E05}" destId="{80F746E0-075F-4757-82A3-FF3FD40D6315}" srcOrd="4" destOrd="0" parTransId="{1FC4103C-3D1D-4381-A090-E0DA8A3D1947}" sibTransId="{9E385956-0862-41BC-8A7D-69A94489910B}"/>
    <dgm:cxn modelId="{21808576-0E47-4F55-B9D0-24914E3A6990}" type="presOf" srcId="{C4331C19-6B08-4812-8A3B-BC3D55DF97D1}" destId="{CCFDAC8F-4741-47D0-8C76-9B621883D2BF}" srcOrd="0" destOrd="0" presId="urn:microsoft.com/office/officeart/2005/8/layout/default"/>
    <dgm:cxn modelId="{E668087A-8D04-40D2-ADD3-4B8CE04624AE}" type="presOf" srcId="{C49CAE4C-B8CF-454C-9CCA-DD9D12899596}" destId="{CD5E58B3-417D-40FC-B574-C10FDD821548}" srcOrd="0" destOrd="0" presId="urn:microsoft.com/office/officeart/2005/8/layout/default"/>
    <dgm:cxn modelId="{D80CC296-BEA1-4622-8B23-3E6D0E089823}" type="presOf" srcId="{AC73D2D8-CF8E-4132-91A0-7EDB87681579}" destId="{92CDC951-2B4F-4CD9-A8DD-76EA6E233681}" srcOrd="0" destOrd="0" presId="urn:microsoft.com/office/officeart/2005/8/layout/default"/>
    <dgm:cxn modelId="{5DF4B89F-2B21-4D1F-8F02-FDB0E9DE043B}" type="presOf" srcId="{464E9651-5E25-445B-BFD0-980462D93E05}" destId="{B3D93836-2647-4273-8EB0-0EB6BDC57039}" srcOrd="0" destOrd="0" presId="urn:microsoft.com/office/officeart/2005/8/layout/default"/>
    <dgm:cxn modelId="{67AFE6C5-BF16-4E9D-9FDF-D6507F9FC121}" srcId="{464E9651-5E25-445B-BFD0-980462D93E05}" destId="{097C49A6-3455-4721-B20B-8025B270BC3E}" srcOrd="3" destOrd="0" parTransId="{F28CC5AD-95FB-4FA8-B74C-E3B0E2AD4712}" sibTransId="{2A801794-B275-4ED6-81C4-C9C24662E12F}"/>
    <dgm:cxn modelId="{45940AF6-B199-446C-94D2-2AA5B62F1F50}" srcId="{464E9651-5E25-445B-BFD0-980462D93E05}" destId="{A617E325-12FA-4BF0-928B-1F1891BE8605}" srcOrd="5" destOrd="0" parTransId="{27C4A342-DFB7-47AB-8642-DE3CF78A17E6}" sibTransId="{E719E4F9-F2A8-4EE6-9E6B-1B319C31CBA2}"/>
    <dgm:cxn modelId="{94EBEFA0-C311-45A2-909F-D3E6F898D119}" type="presParOf" srcId="{B3D93836-2647-4273-8EB0-0EB6BDC57039}" destId="{92CDC951-2B4F-4CD9-A8DD-76EA6E233681}" srcOrd="0" destOrd="0" presId="urn:microsoft.com/office/officeart/2005/8/layout/default"/>
    <dgm:cxn modelId="{0BE1873C-A84B-44C4-98DF-684E49E20C77}" type="presParOf" srcId="{B3D93836-2647-4273-8EB0-0EB6BDC57039}" destId="{BB537ECD-D332-4D07-9DBA-E44DB2A5B5C2}" srcOrd="1" destOrd="0" presId="urn:microsoft.com/office/officeart/2005/8/layout/default"/>
    <dgm:cxn modelId="{A5CF15E9-A807-44F9-B5BA-9F0F6E48D708}" type="presParOf" srcId="{B3D93836-2647-4273-8EB0-0EB6BDC57039}" destId="{7F41EA63-4EB5-425C-BAF8-3449CD656D71}" srcOrd="2" destOrd="0" presId="urn:microsoft.com/office/officeart/2005/8/layout/default"/>
    <dgm:cxn modelId="{A47B6909-F76A-421D-87E2-7A473E406B90}" type="presParOf" srcId="{B3D93836-2647-4273-8EB0-0EB6BDC57039}" destId="{D4DD43FB-46BA-49C2-81B5-8F97F48EFF0E}" srcOrd="3" destOrd="0" presId="urn:microsoft.com/office/officeart/2005/8/layout/default"/>
    <dgm:cxn modelId="{C740E525-9995-4038-A48D-2EDD696B4F47}" type="presParOf" srcId="{B3D93836-2647-4273-8EB0-0EB6BDC57039}" destId="{CD5E58B3-417D-40FC-B574-C10FDD821548}" srcOrd="4" destOrd="0" presId="urn:microsoft.com/office/officeart/2005/8/layout/default"/>
    <dgm:cxn modelId="{D276B32B-1D3A-4A8C-99C6-5A74ACC3277F}" type="presParOf" srcId="{B3D93836-2647-4273-8EB0-0EB6BDC57039}" destId="{49CD3F8B-BFDC-4A6A-BFA9-CDDE893824BC}" srcOrd="5" destOrd="0" presId="urn:microsoft.com/office/officeart/2005/8/layout/default"/>
    <dgm:cxn modelId="{08589B59-35B6-4468-A370-D64E48956311}" type="presParOf" srcId="{B3D93836-2647-4273-8EB0-0EB6BDC57039}" destId="{96EA9135-C40E-44BE-8709-8818CFEF8ACF}" srcOrd="6" destOrd="0" presId="urn:microsoft.com/office/officeart/2005/8/layout/default"/>
    <dgm:cxn modelId="{D4ABC3FF-2406-4D88-A331-601F6A7A1E2F}" type="presParOf" srcId="{B3D93836-2647-4273-8EB0-0EB6BDC57039}" destId="{B737EDEE-24DD-49D4-AD00-45C59F68D7EB}" srcOrd="7" destOrd="0" presId="urn:microsoft.com/office/officeart/2005/8/layout/default"/>
    <dgm:cxn modelId="{2DBE4709-2FBB-4F92-BAA5-0ACCF8B8E785}" type="presParOf" srcId="{B3D93836-2647-4273-8EB0-0EB6BDC57039}" destId="{9FE8AEA8-F3DD-4AE8-99EF-4206531439B9}" srcOrd="8" destOrd="0" presId="urn:microsoft.com/office/officeart/2005/8/layout/default"/>
    <dgm:cxn modelId="{D7B77D05-1D7C-44B6-9ECB-1FCA0698C54C}" type="presParOf" srcId="{B3D93836-2647-4273-8EB0-0EB6BDC57039}" destId="{081A0590-BCD2-4CE2-90D0-EB753995F1D8}" srcOrd="9" destOrd="0" presId="urn:microsoft.com/office/officeart/2005/8/layout/default"/>
    <dgm:cxn modelId="{A899BA7A-57A9-45DD-8447-61C3A1CE7872}" type="presParOf" srcId="{B3D93836-2647-4273-8EB0-0EB6BDC57039}" destId="{DD4B8144-1A38-406B-961C-26900938D822}" srcOrd="10" destOrd="0" presId="urn:microsoft.com/office/officeart/2005/8/layout/default"/>
    <dgm:cxn modelId="{4992CBA5-8CC7-46FB-B7E6-F97386C94294}" type="presParOf" srcId="{B3D93836-2647-4273-8EB0-0EB6BDC57039}" destId="{7CF7627B-D85C-4A5C-ACCB-B2715774F4F9}" srcOrd="11" destOrd="0" presId="urn:microsoft.com/office/officeart/2005/8/layout/default"/>
    <dgm:cxn modelId="{1B90DB48-189E-43A3-A46B-C3B99086FDBD}" type="presParOf" srcId="{B3D93836-2647-4273-8EB0-0EB6BDC57039}" destId="{CCFDAC8F-4741-47D0-8C76-9B621883D2BF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64E9651-5E25-445B-BFD0-980462D93E05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C73D2D8-CF8E-4132-91A0-7EDB87681579}">
      <dgm:prSet custT="1"/>
      <dgm:spPr/>
      <dgm:t>
        <a:bodyPr/>
        <a:lstStyle/>
        <a:p>
          <a:pPr algn="ctr"/>
          <a:r>
            <a:rPr lang="en-US" sz="2400" dirty="0">
              <a:solidFill>
                <a:schemeClr val="tx1"/>
              </a:solidFill>
            </a:rPr>
            <a:t>RUTAS Y MAPA SIERRA SANTO DOMINGO: </a:t>
          </a:r>
        </a:p>
      </dgm:t>
    </dgm:pt>
    <dgm:pt modelId="{7316156F-7B38-423E-B1EF-BDBE9D81A338}" type="parTrans" cxnId="{AEAA0310-2EF1-471B-8008-B8AF069A1014}">
      <dgm:prSet/>
      <dgm:spPr/>
      <dgm:t>
        <a:bodyPr/>
        <a:lstStyle/>
        <a:p>
          <a:endParaRPr lang="en-US"/>
        </a:p>
      </dgm:t>
    </dgm:pt>
    <dgm:pt modelId="{A446AA2C-6196-4897-8935-1A91E021F2EE}" type="sibTrans" cxnId="{AEAA0310-2EF1-471B-8008-B8AF069A1014}">
      <dgm:prSet/>
      <dgm:spPr/>
      <dgm:t>
        <a:bodyPr/>
        <a:lstStyle/>
        <a:p>
          <a:endParaRPr lang="en-US"/>
        </a:p>
      </dgm:t>
    </dgm:pt>
    <dgm:pt modelId="{C4331C19-6B08-4812-8A3B-BC3D55DF97D1}">
      <dgm:prSet custT="1"/>
      <dgm:spPr>
        <a:solidFill>
          <a:srgbClr val="C00000"/>
        </a:solidFill>
      </dgm:spPr>
      <dgm:t>
        <a:bodyPr/>
        <a:lstStyle/>
        <a:p>
          <a:pPr algn="ctr"/>
          <a:r>
            <a:rPr lang="en-US" sz="2400" dirty="0">
              <a:solidFill>
                <a:schemeClr val="bg1"/>
              </a:solidFill>
            </a:rPr>
            <a:t>RUTAS CULTURALES </a:t>
          </a:r>
        </a:p>
      </dgm:t>
    </dgm:pt>
    <dgm:pt modelId="{4067DF35-88B9-480A-AC22-2043285DB2AA}" type="parTrans" cxnId="{31407D32-642C-4726-811B-37AE95FA2893}">
      <dgm:prSet/>
      <dgm:spPr/>
      <dgm:t>
        <a:bodyPr/>
        <a:lstStyle/>
        <a:p>
          <a:endParaRPr lang="es-ES"/>
        </a:p>
      </dgm:t>
    </dgm:pt>
    <dgm:pt modelId="{44C8F173-1820-4C7B-BC08-2A5A8AF505C0}" type="sibTrans" cxnId="{31407D32-642C-4726-811B-37AE95FA2893}">
      <dgm:prSet/>
      <dgm:spPr/>
      <dgm:t>
        <a:bodyPr/>
        <a:lstStyle/>
        <a:p>
          <a:endParaRPr lang="es-ES"/>
        </a:p>
      </dgm:t>
    </dgm:pt>
    <dgm:pt modelId="{80F746E0-075F-4757-82A3-FF3FD40D6315}">
      <dgm:prSet custT="1"/>
      <dgm:spPr/>
      <dgm:t>
        <a:bodyPr/>
        <a:lstStyle/>
        <a:p>
          <a:r>
            <a:rPr lang="es-ES" sz="2800" dirty="0"/>
            <a:t>SENDEROS DE LEYENDA</a:t>
          </a:r>
        </a:p>
      </dgm:t>
    </dgm:pt>
    <dgm:pt modelId="{1FC4103C-3D1D-4381-A090-E0DA8A3D1947}" type="parTrans" cxnId="{E254BE53-865B-4832-B46C-6A2A7CA0EC48}">
      <dgm:prSet/>
      <dgm:spPr/>
      <dgm:t>
        <a:bodyPr/>
        <a:lstStyle/>
        <a:p>
          <a:endParaRPr lang="es-ES"/>
        </a:p>
      </dgm:t>
    </dgm:pt>
    <dgm:pt modelId="{9E385956-0862-41BC-8A7D-69A94489910B}" type="sibTrans" cxnId="{E254BE53-865B-4832-B46C-6A2A7CA0EC48}">
      <dgm:prSet/>
      <dgm:spPr/>
      <dgm:t>
        <a:bodyPr/>
        <a:lstStyle/>
        <a:p>
          <a:endParaRPr lang="es-ES"/>
        </a:p>
      </dgm:t>
    </dgm:pt>
    <dgm:pt modelId="{097C49A6-3455-4721-B20B-8025B270BC3E}">
      <dgm:prSet custT="1"/>
      <dgm:spPr>
        <a:solidFill>
          <a:srgbClr val="00B050"/>
        </a:solidFill>
      </dgm:spPr>
      <dgm:t>
        <a:bodyPr/>
        <a:lstStyle/>
        <a:p>
          <a:r>
            <a:rPr lang="es-ES" sz="2400" dirty="0"/>
            <a:t>SENDERISMO</a:t>
          </a:r>
        </a:p>
      </dgm:t>
    </dgm:pt>
    <dgm:pt modelId="{F28CC5AD-95FB-4FA8-B74C-E3B0E2AD4712}" type="parTrans" cxnId="{67AFE6C5-BF16-4E9D-9FDF-D6507F9FC121}">
      <dgm:prSet/>
      <dgm:spPr/>
      <dgm:t>
        <a:bodyPr/>
        <a:lstStyle/>
        <a:p>
          <a:endParaRPr lang="es-ES"/>
        </a:p>
      </dgm:t>
    </dgm:pt>
    <dgm:pt modelId="{2A801794-B275-4ED6-81C4-C9C24662E12F}" type="sibTrans" cxnId="{67AFE6C5-BF16-4E9D-9FDF-D6507F9FC121}">
      <dgm:prSet/>
      <dgm:spPr/>
      <dgm:t>
        <a:bodyPr/>
        <a:lstStyle/>
        <a:p>
          <a:endParaRPr lang="es-ES"/>
        </a:p>
      </dgm:t>
    </dgm:pt>
    <dgm:pt modelId="{B3D93836-2647-4273-8EB0-0EB6BDC57039}" type="pres">
      <dgm:prSet presAssocID="{464E9651-5E25-445B-BFD0-980462D93E05}" presName="diagram" presStyleCnt="0">
        <dgm:presLayoutVars>
          <dgm:dir/>
          <dgm:resizeHandles val="exact"/>
        </dgm:presLayoutVars>
      </dgm:prSet>
      <dgm:spPr/>
    </dgm:pt>
    <dgm:pt modelId="{92CDC951-2B4F-4CD9-A8DD-76EA6E233681}" type="pres">
      <dgm:prSet presAssocID="{AC73D2D8-CF8E-4132-91A0-7EDB87681579}" presName="node" presStyleLbl="node1" presStyleIdx="0" presStyleCnt="4" custScaleX="321507" custLinFactNeighborX="5740" custLinFactNeighborY="-60861">
        <dgm:presLayoutVars>
          <dgm:bulletEnabled val="1"/>
        </dgm:presLayoutVars>
      </dgm:prSet>
      <dgm:spPr/>
    </dgm:pt>
    <dgm:pt modelId="{BB537ECD-D332-4D07-9DBA-E44DB2A5B5C2}" type="pres">
      <dgm:prSet presAssocID="{A446AA2C-6196-4897-8935-1A91E021F2EE}" presName="sibTrans" presStyleCnt="0"/>
      <dgm:spPr/>
    </dgm:pt>
    <dgm:pt modelId="{96EA9135-C40E-44BE-8709-8818CFEF8ACF}" type="pres">
      <dgm:prSet presAssocID="{097C49A6-3455-4721-B20B-8025B270BC3E}" presName="node" presStyleLbl="node1" presStyleIdx="1" presStyleCnt="4" custScaleX="227850" custLinFactNeighborX="19111" custLinFactNeighborY="94781">
        <dgm:presLayoutVars>
          <dgm:bulletEnabled val="1"/>
        </dgm:presLayoutVars>
      </dgm:prSet>
      <dgm:spPr/>
    </dgm:pt>
    <dgm:pt modelId="{B737EDEE-24DD-49D4-AD00-45C59F68D7EB}" type="pres">
      <dgm:prSet presAssocID="{2A801794-B275-4ED6-81C4-C9C24662E12F}" presName="sibTrans" presStyleCnt="0"/>
      <dgm:spPr/>
    </dgm:pt>
    <dgm:pt modelId="{9FE8AEA8-F3DD-4AE8-99EF-4206531439B9}" type="pres">
      <dgm:prSet presAssocID="{80F746E0-075F-4757-82A3-FF3FD40D6315}" presName="node" presStyleLbl="node1" presStyleIdx="2" presStyleCnt="4" custScaleX="298919" custLinFactY="-30612" custLinFactNeighborX="3661" custLinFactNeighborY="-100000">
        <dgm:presLayoutVars>
          <dgm:bulletEnabled val="1"/>
        </dgm:presLayoutVars>
      </dgm:prSet>
      <dgm:spPr/>
    </dgm:pt>
    <dgm:pt modelId="{081A0590-BCD2-4CE2-90D0-EB753995F1D8}" type="pres">
      <dgm:prSet presAssocID="{9E385956-0862-41BC-8A7D-69A94489910B}" presName="sibTrans" presStyleCnt="0"/>
      <dgm:spPr/>
    </dgm:pt>
    <dgm:pt modelId="{CCFDAC8F-4741-47D0-8C76-9B621883D2BF}" type="pres">
      <dgm:prSet presAssocID="{C4331C19-6B08-4812-8A3B-BC3D55DF97D1}" presName="node" presStyleLbl="node1" presStyleIdx="3" presStyleCnt="4" custScaleX="185574" custLinFactNeighborX="21150" custLinFactNeighborY="-31917">
        <dgm:presLayoutVars>
          <dgm:bulletEnabled val="1"/>
        </dgm:presLayoutVars>
      </dgm:prSet>
      <dgm:spPr/>
    </dgm:pt>
  </dgm:ptLst>
  <dgm:cxnLst>
    <dgm:cxn modelId="{AEAA0310-2EF1-471B-8008-B8AF069A1014}" srcId="{464E9651-5E25-445B-BFD0-980462D93E05}" destId="{AC73D2D8-CF8E-4132-91A0-7EDB87681579}" srcOrd="0" destOrd="0" parTransId="{7316156F-7B38-423E-B1EF-BDBE9D81A338}" sibTransId="{A446AA2C-6196-4897-8935-1A91E021F2EE}"/>
    <dgm:cxn modelId="{F5FBFC13-305E-4D8D-84F2-53C75F7B679A}" type="presOf" srcId="{097C49A6-3455-4721-B20B-8025B270BC3E}" destId="{96EA9135-C40E-44BE-8709-8818CFEF8ACF}" srcOrd="0" destOrd="0" presId="urn:microsoft.com/office/officeart/2005/8/layout/default"/>
    <dgm:cxn modelId="{8E99751E-C03C-4122-A7B1-6F637E5535BD}" type="presOf" srcId="{80F746E0-075F-4757-82A3-FF3FD40D6315}" destId="{9FE8AEA8-F3DD-4AE8-99EF-4206531439B9}" srcOrd="0" destOrd="0" presId="urn:microsoft.com/office/officeart/2005/8/layout/default"/>
    <dgm:cxn modelId="{31407D32-642C-4726-811B-37AE95FA2893}" srcId="{464E9651-5E25-445B-BFD0-980462D93E05}" destId="{C4331C19-6B08-4812-8A3B-BC3D55DF97D1}" srcOrd="3" destOrd="0" parTransId="{4067DF35-88B9-480A-AC22-2043285DB2AA}" sibTransId="{44C8F173-1820-4C7B-BC08-2A5A8AF505C0}"/>
    <dgm:cxn modelId="{E254BE53-865B-4832-B46C-6A2A7CA0EC48}" srcId="{464E9651-5E25-445B-BFD0-980462D93E05}" destId="{80F746E0-075F-4757-82A3-FF3FD40D6315}" srcOrd="2" destOrd="0" parTransId="{1FC4103C-3D1D-4381-A090-E0DA8A3D1947}" sibTransId="{9E385956-0862-41BC-8A7D-69A94489910B}"/>
    <dgm:cxn modelId="{21808576-0E47-4F55-B9D0-24914E3A6990}" type="presOf" srcId="{C4331C19-6B08-4812-8A3B-BC3D55DF97D1}" destId="{CCFDAC8F-4741-47D0-8C76-9B621883D2BF}" srcOrd="0" destOrd="0" presId="urn:microsoft.com/office/officeart/2005/8/layout/default"/>
    <dgm:cxn modelId="{D80CC296-BEA1-4622-8B23-3E6D0E089823}" type="presOf" srcId="{AC73D2D8-CF8E-4132-91A0-7EDB87681579}" destId="{92CDC951-2B4F-4CD9-A8DD-76EA6E233681}" srcOrd="0" destOrd="0" presId="urn:microsoft.com/office/officeart/2005/8/layout/default"/>
    <dgm:cxn modelId="{5DF4B89F-2B21-4D1F-8F02-FDB0E9DE043B}" type="presOf" srcId="{464E9651-5E25-445B-BFD0-980462D93E05}" destId="{B3D93836-2647-4273-8EB0-0EB6BDC57039}" srcOrd="0" destOrd="0" presId="urn:microsoft.com/office/officeart/2005/8/layout/default"/>
    <dgm:cxn modelId="{67AFE6C5-BF16-4E9D-9FDF-D6507F9FC121}" srcId="{464E9651-5E25-445B-BFD0-980462D93E05}" destId="{097C49A6-3455-4721-B20B-8025B270BC3E}" srcOrd="1" destOrd="0" parTransId="{F28CC5AD-95FB-4FA8-B74C-E3B0E2AD4712}" sibTransId="{2A801794-B275-4ED6-81C4-C9C24662E12F}"/>
    <dgm:cxn modelId="{94EBEFA0-C311-45A2-909F-D3E6F898D119}" type="presParOf" srcId="{B3D93836-2647-4273-8EB0-0EB6BDC57039}" destId="{92CDC951-2B4F-4CD9-A8DD-76EA6E233681}" srcOrd="0" destOrd="0" presId="urn:microsoft.com/office/officeart/2005/8/layout/default"/>
    <dgm:cxn modelId="{0BE1873C-A84B-44C4-98DF-684E49E20C77}" type="presParOf" srcId="{B3D93836-2647-4273-8EB0-0EB6BDC57039}" destId="{BB537ECD-D332-4D07-9DBA-E44DB2A5B5C2}" srcOrd="1" destOrd="0" presId="urn:microsoft.com/office/officeart/2005/8/layout/default"/>
    <dgm:cxn modelId="{08589B59-35B6-4468-A370-D64E48956311}" type="presParOf" srcId="{B3D93836-2647-4273-8EB0-0EB6BDC57039}" destId="{96EA9135-C40E-44BE-8709-8818CFEF8ACF}" srcOrd="2" destOrd="0" presId="urn:microsoft.com/office/officeart/2005/8/layout/default"/>
    <dgm:cxn modelId="{D4ABC3FF-2406-4D88-A331-601F6A7A1E2F}" type="presParOf" srcId="{B3D93836-2647-4273-8EB0-0EB6BDC57039}" destId="{B737EDEE-24DD-49D4-AD00-45C59F68D7EB}" srcOrd="3" destOrd="0" presId="urn:microsoft.com/office/officeart/2005/8/layout/default"/>
    <dgm:cxn modelId="{2DBE4709-2FBB-4F92-BAA5-0ACCF8B8E785}" type="presParOf" srcId="{B3D93836-2647-4273-8EB0-0EB6BDC57039}" destId="{9FE8AEA8-F3DD-4AE8-99EF-4206531439B9}" srcOrd="4" destOrd="0" presId="urn:microsoft.com/office/officeart/2005/8/layout/default"/>
    <dgm:cxn modelId="{D7B77D05-1D7C-44B6-9ECB-1FCA0698C54C}" type="presParOf" srcId="{B3D93836-2647-4273-8EB0-0EB6BDC57039}" destId="{081A0590-BCD2-4CE2-90D0-EB753995F1D8}" srcOrd="5" destOrd="0" presId="urn:microsoft.com/office/officeart/2005/8/layout/default"/>
    <dgm:cxn modelId="{1B90DB48-189E-43A3-A46B-C3B99086FDBD}" type="presParOf" srcId="{B3D93836-2647-4273-8EB0-0EB6BDC57039}" destId="{CCFDAC8F-4741-47D0-8C76-9B621883D2BF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3332B58-FC61-4378-A6AD-53FDE4A690F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B7DB289-1540-4228-8340-E1E1BCF5A839}">
      <dgm:prSet custT="1"/>
      <dgm:spPr/>
      <dgm:t>
        <a:bodyPr/>
        <a:lstStyle/>
        <a:p>
          <a:pPr algn="ctr"/>
          <a:r>
            <a:rPr lang="en-US" sz="1800" b="1" dirty="0"/>
            <a:t>Muy </a:t>
          </a:r>
          <a:r>
            <a:rPr lang="en-US" sz="1800" b="1" dirty="0" err="1"/>
            <a:t>demandados</a:t>
          </a:r>
          <a:r>
            <a:rPr lang="en-US" sz="1800" b="1" dirty="0"/>
            <a:t> los </a:t>
          </a:r>
          <a:r>
            <a:rPr lang="en-US" sz="1800" b="1" dirty="0" err="1"/>
            <a:t>folletos</a:t>
          </a:r>
          <a:r>
            <a:rPr lang="en-US" sz="1800" b="1" dirty="0"/>
            <a:t> de </a:t>
          </a:r>
          <a:r>
            <a:rPr lang="en-US" sz="1800" b="1" dirty="0" err="1"/>
            <a:t>naturaleza</a:t>
          </a:r>
          <a:r>
            <a:rPr lang="en-US" sz="1800" b="1" dirty="0"/>
            <a:t> y, </a:t>
          </a:r>
          <a:r>
            <a:rPr lang="en-US" sz="1800" b="1" dirty="0" err="1"/>
            <a:t>especialmente</a:t>
          </a:r>
          <a:r>
            <a:rPr lang="en-US" sz="1800" b="1" dirty="0"/>
            <a:t>, los </a:t>
          </a:r>
          <a:r>
            <a:rPr lang="en-US" sz="1800" b="1" dirty="0" err="1"/>
            <a:t>mapas</a:t>
          </a:r>
          <a:r>
            <a:rPr lang="en-US" sz="1800" b="1" dirty="0"/>
            <a:t>.</a:t>
          </a:r>
          <a:endParaRPr lang="en-US" sz="1800" dirty="0"/>
        </a:p>
      </dgm:t>
    </dgm:pt>
    <dgm:pt modelId="{6C1FFD53-A0A2-4BA0-BC52-6D44CB5C90D3}" type="parTrans" cxnId="{1DBB7B3B-F5BD-4CA7-8509-418D19AFDFC8}">
      <dgm:prSet/>
      <dgm:spPr/>
      <dgm:t>
        <a:bodyPr/>
        <a:lstStyle/>
        <a:p>
          <a:endParaRPr lang="en-US"/>
        </a:p>
      </dgm:t>
    </dgm:pt>
    <dgm:pt modelId="{4DAE011A-F068-4A1F-BC90-871C374C0FC7}" type="sibTrans" cxnId="{1DBB7B3B-F5BD-4CA7-8509-418D19AFDFC8}">
      <dgm:prSet/>
      <dgm:spPr/>
      <dgm:t>
        <a:bodyPr/>
        <a:lstStyle/>
        <a:p>
          <a:endParaRPr lang="en-US"/>
        </a:p>
      </dgm:t>
    </dgm:pt>
    <dgm:pt modelId="{A289E251-DC09-43BF-A491-2FC654EA9FCE}">
      <dgm:prSet custT="1"/>
      <dgm:spPr/>
      <dgm:t>
        <a:bodyPr/>
        <a:lstStyle/>
        <a:p>
          <a:pPr algn="ctr"/>
          <a:r>
            <a:rPr lang="en-US" sz="1600" b="1" dirty="0" err="1"/>
            <a:t>Disponibles</a:t>
          </a:r>
          <a:r>
            <a:rPr lang="en-US" sz="1600" b="1" dirty="0"/>
            <a:t> en </a:t>
          </a:r>
          <a:r>
            <a:rPr lang="en-US" sz="1600" b="1" dirty="0" err="1"/>
            <a:t>oficinas</a:t>
          </a:r>
          <a:r>
            <a:rPr lang="en-US" sz="1600" b="1" dirty="0"/>
            <a:t> de turismo </a:t>
          </a:r>
          <a:r>
            <a:rPr lang="en-US" sz="1600" b="1" dirty="0" err="1"/>
            <a:t>comarcal</a:t>
          </a:r>
          <a:r>
            <a:rPr lang="en-US" sz="1600" b="1" dirty="0"/>
            <a:t>, </a:t>
          </a:r>
          <a:r>
            <a:rPr lang="en-US" sz="1600" b="1" dirty="0" err="1"/>
            <a:t>sede</a:t>
          </a:r>
          <a:r>
            <a:rPr lang="en-US" sz="1600" b="1" dirty="0"/>
            <a:t> </a:t>
          </a:r>
          <a:r>
            <a:rPr lang="en-US" sz="1600" b="1" dirty="0" err="1"/>
            <a:t>comarcal</a:t>
          </a:r>
          <a:r>
            <a:rPr lang="en-US" sz="1600" b="1" dirty="0"/>
            <a:t>, </a:t>
          </a:r>
          <a:r>
            <a:rPr lang="en-US" sz="1600" b="1" dirty="0" err="1"/>
            <a:t>ayuntamientos</a:t>
          </a:r>
          <a:r>
            <a:rPr lang="en-US" sz="1600" b="1" dirty="0"/>
            <a:t>, etc.</a:t>
          </a:r>
          <a:endParaRPr lang="en-US" sz="1600" dirty="0"/>
        </a:p>
      </dgm:t>
    </dgm:pt>
    <dgm:pt modelId="{E308B5B6-A96A-4A80-BDC1-5BF5C0327E9B}" type="parTrans" cxnId="{B0DFA15C-8B79-462E-A78D-23FA42D53E93}">
      <dgm:prSet/>
      <dgm:spPr/>
      <dgm:t>
        <a:bodyPr/>
        <a:lstStyle/>
        <a:p>
          <a:endParaRPr lang="en-US"/>
        </a:p>
      </dgm:t>
    </dgm:pt>
    <dgm:pt modelId="{42606266-EAA3-4B32-AD61-5D3FF2424C98}" type="sibTrans" cxnId="{B0DFA15C-8B79-462E-A78D-23FA42D53E93}">
      <dgm:prSet/>
      <dgm:spPr/>
      <dgm:t>
        <a:bodyPr/>
        <a:lstStyle/>
        <a:p>
          <a:endParaRPr lang="en-US"/>
        </a:p>
      </dgm:t>
    </dgm:pt>
    <dgm:pt modelId="{B0277A29-4B03-4172-A850-87CB68601F7F}">
      <dgm:prSet/>
      <dgm:spPr/>
      <dgm:t>
        <a:bodyPr/>
        <a:lstStyle/>
        <a:p>
          <a:pPr algn="ctr"/>
          <a:r>
            <a:rPr lang="es-ES" b="1" dirty="0"/>
            <a:t>Las cifras corroboran el interés por el turismo natural, ya que en 2022 se incrementaron las consultas sobre vías verdes en un 544%, sobre zonas baño y merenderos, en un 420%, sobre senderismo, en un 327%, sobre rutas BTT, en un 261%, y, sobre espacios naturales protegidos, en un 130%. </a:t>
          </a:r>
          <a:endParaRPr lang="en-US" dirty="0"/>
        </a:p>
      </dgm:t>
    </dgm:pt>
    <dgm:pt modelId="{216AB5D3-DCA7-4AD1-A6BF-1D8D469DEC7D}" type="parTrans" cxnId="{5A80BFD4-CA5C-4AEF-B791-4F3381C7C471}">
      <dgm:prSet/>
      <dgm:spPr/>
      <dgm:t>
        <a:bodyPr/>
        <a:lstStyle/>
        <a:p>
          <a:endParaRPr lang="en-US"/>
        </a:p>
      </dgm:t>
    </dgm:pt>
    <dgm:pt modelId="{64614899-D05B-4A93-AF99-2EAC0409D06F}" type="sibTrans" cxnId="{5A80BFD4-CA5C-4AEF-B791-4F3381C7C471}">
      <dgm:prSet/>
      <dgm:spPr/>
      <dgm:t>
        <a:bodyPr/>
        <a:lstStyle/>
        <a:p>
          <a:endParaRPr lang="en-US"/>
        </a:p>
      </dgm:t>
    </dgm:pt>
    <dgm:pt modelId="{F3F12C5D-054B-4361-B283-A95744367612}">
      <dgm:prSet custT="1"/>
      <dgm:spPr/>
      <dgm:t>
        <a:bodyPr/>
        <a:lstStyle/>
        <a:p>
          <a:pPr algn="ctr"/>
          <a:r>
            <a:rPr lang="es-ES" sz="1600" b="1" dirty="0"/>
            <a:t>Si bien, el incremento más destacado del año fue el de las actividades culturales, con un 605%, en parte, ligado a la realización de ciclos como ‘A la fresca’ y ‘Al abrigo’ en Cinco Villas</a:t>
          </a:r>
          <a:endParaRPr lang="en-US" sz="1600" dirty="0"/>
        </a:p>
      </dgm:t>
    </dgm:pt>
    <dgm:pt modelId="{300CBCBD-5FFD-49EA-9258-44156BC2BB04}" type="parTrans" cxnId="{72F802A7-E8A5-4F28-8987-D25D2212FF36}">
      <dgm:prSet/>
      <dgm:spPr/>
      <dgm:t>
        <a:bodyPr/>
        <a:lstStyle/>
        <a:p>
          <a:endParaRPr lang="en-US"/>
        </a:p>
      </dgm:t>
    </dgm:pt>
    <dgm:pt modelId="{7DD6C463-3881-4108-B737-A736FE4E8B00}" type="sibTrans" cxnId="{72F802A7-E8A5-4F28-8987-D25D2212FF36}">
      <dgm:prSet/>
      <dgm:spPr/>
      <dgm:t>
        <a:bodyPr/>
        <a:lstStyle/>
        <a:p>
          <a:endParaRPr lang="en-US"/>
        </a:p>
      </dgm:t>
    </dgm:pt>
    <dgm:pt modelId="{F4B5618F-E3B0-4507-945C-7A134547D1B3}" type="pres">
      <dgm:prSet presAssocID="{63332B58-FC61-4378-A6AD-53FDE4A690FF}" presName="linear" presStyleCnt="0">
        <dgm:presLayoutVars>
          <dgm:animLvl val="lvl"/>
          <dgm:resizeHandles val="exact"/>
        </dgm:presLayoutVars>
      </dgm:prSet>
      <dgm:spPr/>
    </dgm:pt>
    <dgm:pt modelId="{4FE6870C-554D-496D-9978-8AE22E5B5C31}" type="pres">
      <dgm:prSet presAssocID="{7B7DB289-1540-4228-8340-E1E1BCF5A839}" presName="parentText" presStyleLbl="node1" presStyleIdx="0" presStyleCnt="4" custLinFactY="-242" custLinFactNeighborX="7024" custLinFactNeighborY="-100000">
        <dgm:presLayoutVars>
          <dgm:chMax val="0"/>
          <dgm:bulletEnabled val="1"/>
        </dgm:presLayoutVars>
      </dgm:prSet>
      <dgm:spPr/>
    </dgm:pt>
    <dgm:pt modelId="{EDB1E33A-4386-4826-B733-D8D003F88E09}" type="pres">
      <dgm:prSet presAssocID="{4DAE011A-F068-4A1F-BC90-871C374C0FC7}" presName="spacer" presStyleCnt="0"/>
      <dgm:spPr/>
    </dgm:pt>
    <dgm:pt modelId="{95FEAD67-FFE4-4961-A45E-03082A9E0B5E}" type="pres">
      <dgm:prSet presAssocID="{A289E251-DC09-43BF-A491-2FC654EA9FC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B69F484-7127-42C3-8DDE-7715A8414874}" type="pres">
      <dgm:prSet presAssocID="{42606266-EAA3-4B32-AD61-5D3FF2424C98}" presName="spacer" presStyleCnt="0"/>
      <dgm:spPr/>
    </dgm:pt>
    <dgm:pt modelId="{14C5F189-A14A-4142-9E28-097F203D49E4}" type="pres">
      <dgm:prSet presAssocID="{B0277A29-4B03-4172-A850-87CB68601F7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B248C1E-00F9-47DE-9F32-91F8F1FF2AC8}" type="pres">
      <dgm:prSet presAssocID="{64614899-D05B-4A93-AF99-2EAC0409D06F}" presName="spacer" presStyleCnt="0"/>
      <dgm:spPr/>
    </dgm:pt>
    <dgm:pt modelId="{936C9F12-7FEA-4C80-8C1C-79F0351AB222}" type="pres">
      <dgm:prSet presAssocID="{F3F12C5D-054B-4361-B283-A95744367612}" presName="parentText" presStyleLbl="node1" presStyleIdx="3" presStyleCnt="4" custLinFactY="-1612" custLinFactNeighborX="3579" custLinFactNeighborY="-100000">
        <dgm:presLayoutVars>
          <dgm:chMax val="0"/>
          <dgm:bulletEnabled val="1"/>
        </dgm:presLayoutVars>
      </dgm:prSet>
      <dgm:spPr/>
    </dgm:pt>
  </dgm:ptLst>
  <dgm:cxnLst>
    <dgm:cxn modelId="{1DBB7B3B-F5BD-4CA7-8509-418D19AFDFC8}" srcId="{63332B58-FC61-4378-A6AD-53FDE4A690FF}" destId="{7B7DB289-1540-4228-8340-E1E1BCF5A839}" srcOrd="0" destOrd="0" parTransId="{6C1FFD53-A0A2-4BA0-BC52-6D44CB5C90D3}" sibTransId="{4DAE011A-F068-4A1F-BC90-871C374C0FC7}"/>
    <dgm:cxn modelId="{B0DFA15C-8B79-462E-A78D-23FA42D53E93}" srcId="{63332B58-FC61-4378-A6AD-53FDE4A690FF}" destId="{A289E251-DC09-43BF-A491-2FC654EA9FCE}" srcOrd="1" destOrd="0" parTransId="{E308B5B6-A96A-4A80-BDC1-5BF5C0327E9B}" sibTransId="{42606266-EAA3-4B32-AD61-5D3FF2424C98}"/>
    <dgm:cxn modelId="{DAFCC65D-7B32-4214-AA95-F86A5E7E3714}" type="presOf" srcId="{F3F12C5D-054B-4361-B283-A95744367612}" destId="{936C9F12-7FEA-4C80-8C1C-79F0351AB222}" srcOrd="0" destOrd="0" presId="urn:microsoft.com/office/officeart/2005/8/layout/vList2"/>
    <dgm:cxn modelId="{3AE9668B-2D6D-4D97-8CBF-7067815DAA24}" type="presOf" srcId="{7B7DB289-1540-4228-8340-E1E1BCF5A839}" destId="{4FE6870C-554D-496D-9978-8AE22E5B5C31}" srcOrd="0" destOrd="0" presId="urn:microsoft.com/office/officeart/2005/8/layout/vList2"/>
    <dgm:cxn modelId="{86526891-544E-4E73-9DC3-23D52B2F4432}" type="presOf" srcId="{B0277A29-4B03-4172-A850-87CB68601F7F}" destId="{14C5F189-A14A-4142-9E28-097F203D49E4}" srcOrd="0" destOrd="0" presId="urn:microsoft.com/office/officeart/2005/8/layout/vList2"/>
    <dgm:cxn modelId="{72F802A7-E8A5-4F28-8987-D25D2212FF36}" srcId="{63332B58-FC61-4378-A6AD-53FDE4A690FF}" destId="{F3F12C5D-054B-4361-B283-A95744367612}" srcOrd="3" destOrd="0" parTransId="{300CBCBD-5FFD-49EA-9258-44156BC2BB04}" sibTransId="{7DD6C463-3881-4108-B737-A736FE4E8B00}"/>
    <dgm:cxn modelId="{6458AFB9-E5F4-4927-8743-5FC59EAECB9D}" type="presOf" srcId="{63332B58-FC61-4378-A6AD-53FDE4A690FF}" destId="{F4B5618F-E3B0-4507-945C-7A134547D1B3}" srcOrd="0" destOrd="0" presId="urn:microsoft.com/office/officeart/2005/8/layout/vList2"/>
    <dgm:cxn modelId="{5A80BFD4-CA5C-4AEF-B791-4F3381C7C471}" srcId="{63332B58-FC61-4378-A6AD-53FDE4A690FF}" destId="{B0277A29-4B03-4172-A850-87CB68601F7F}" srcOrd="2" destOrd="0" parTransId="{216AB5D3-DCA7-4AD1-A6BF-1D8D469DEC7D}" sibTransId="{64614899-D05B-4A93-AF99-2EAC0409D06F}"/>
    <dgm:cxn modelId="{179994D6-CF3F-4716-B880-4B05833D4651}" type="presOf" srcId="{A289E251-DC09-43BF-A491-2FC654EA9FCE}" destId="{95FEAD67-FFE4-4961-A45E-03082A9E0B5E}" srcOrd="0" destOrd="0" presId="urn:microsoft.com/office/officeart/2005/8/layout/vList2"/>
    <dgm:cxn modelId="{FC8A8C52-F6BD-46B8-ADC3-B67141011C0A}" type="presParOf" srcId="{F4B5618F-E3B0-4507-945C-7A134547D1B3}" destId="{4FE6870C-554D-496D-9978-8AE22E5B5C31}" srcOrd="0" destOrd="0" presId="urn:microsoft.com/office/officeart/2005/8/layout/vList2"/>
    <dgm:cxn modelId="{1BF20656-DB89-49BC-A1EB-6AF457E6B348}" type="presParOf" srcId="{F4B5618F-E3B0-4507-945C-7A134547D1B3}" destId="{EDB1E33A-4386-4826-B733-D8D003F88E09}" srcOrd="1" destOrd="0" presId="urn:microsoft.com/office/officeart/2005/8/layout/vList2"/>
    <dgm:cxn modelId="{EC919701-4633-4BA0-8A9F-504E06EF8CE0}" type="presParOf" srcId="{F4B5618F-E3B0-4507-945C-7A134547D1B3}" destId="{95FEAD67-FFE4-4961-A45E-03082A9E0B5E}" srcOrd="2" destOrd="0" presId="urn:microsoft.com/office/officeart/2005/8/layout/vList2"/>
    <dgm:cxn modelId="{823DAE39-0D05-49F6-A439-5E7FAD10BDE9}" type="presParOf" srcId="{F4B5618F-E3B0-4507-945C-7A134547D1B3}" destId="{3B69F484-7127-42C3-8DDE-7715A8414874}" srcOrd="3" destOrd="0" presId="urn:microsoft.com/office/officeart/2005/8/layout/vList2"/>
    <dgm:cxn modelId="{7A98E00A-E644-4DBE-A96A-FFA89CA247B6}" type="presParOf" srcId="{F4B5618F-E3B0-4507-945C-7A134547D1B3}" destId="{14C5F189-A14A-4142-9E28-097F203D49E4}" srcOrd="4" destOrd="0" presId="urn:microsoft.com/office/officeart/2005/8/layout/vList2"/>
    <dgm:cxn modelId="{3BBEF1FB-8D58-44D4-8DB5-977D160C080D}" type="presParOf" srcId="{F4B5618F-E3B0-4507-945C-7A134547D1B3}" destId="{3B248C1E-00F9-47DE-9F32-91F8F1FF2AC8}" srcOrd="5" destOrd="0" presId="urn:microsoft.com/office/officeart/2005/8/layout/vList2"/>
    <dgm:cxn modelId="{D26F87DA-36B0-4389-82DF-37B07B7EFF11}" type="presParOf" srcId="{F4B5618F-E3B0-4507-945C-7A134547D1B3}" destId="{936C9F12-7FEA-4C80-8C1C-79F0351AB22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42D790-41A3-45E8-95A3-8465035369A4}">
      <dsp:nvSpPr>
        <dsp:cNvPr id="0" name=""/>
        <dsp:cNvSpPr/>
      </dsp:nvSpPr>
      <dsp:spPr>
        <a:xfrm>
          <a:off x="0" y="104442"/>
          <a:ext cx="5689965" cy="8739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Redes sociales: gran potencial y segmentación.</a:t>
          </a:r>
          <a:endParaRPr lang="en-US" sz="2200" kern="1200" dirty="0"/>
        </a:p>
      </dsp:txBody>
      <dsp:txXfrm>
        <a:off x="42663" y="147105"/>
        <a:ext cx="5604639" cy="788627"/>
      </dsp:txXfrm>
    </dsp:sp>
    <dsp:sp modelId="{A84926AF-42E0-4F16-A24C-5F019CF7D05D}">
      <dsp:nvSpPr>
        <dsp:cNvPr id="0" name=""/>
        <dsp:cNvSpPr/>
      </dsp:nvSpPr>
      <dsp:spPr>
        <a:xfrm>
          <a:off x="0" y="1041755"/>
          <a:ext cx="5689965" cy="8739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/>
            <a:t>Medios de comunicación (locales, regionales y nacionales, así como especializados)</a:t>
          </a:r>
          <a:endParaRPr lang="en-US" sz="2200" kern="1200"/>
        </a:p>
      </dsp:txBody>
      <dsp:txXfrm>
        <a:off x="42663" y="1084418"/>
        <a:ext cx="5604639" cy="788627"/>
      </dsp:txXfrm>
    </dsp:sp>
    <dsp:sp modelId="{B0FCD8B6-969B-4309-B892-C4176DF0C89F}">
      <dsp:nvSpPr>
        <dsp:cNvPr id="0" name=""/>
        <dsp:cNvSpPr/>
      </dsp:nvSpPr>
      <dsp:spPr>
        <a:xfrm>
          <a:off x="0" y="1979069"/>
          <a:ext cx="5689965" cy="8739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Páginas de turismo, como la del Gobierno de Aragón, y publicaciones especializadas</a:t>
          </a:r>
          <a:endParaRPr lang="en-US" sz="2200" kern="1200" dirty="0"/>
        </a:p>
      </dsp:txBody>
      <dsp:txXfrm>
        <a:off x="42663" y="2021732"/>
        <a:ext cx="5604639" cy="788627"/>
      </dsp:txXfrm>
    </dsp:sp>
    <dsp:sp modelId="{AECAA6D8-9042-4EB8-B44A-3F23E12E57B1}">
      <dsp:nvSpPr>
        <dsp:cNvPr id="0" name=""/>
        <dsp:cNvSpPr/>
      </dsp:nvSpPr>
      <dsp:spPr>
        <a:xfrm>
          <a:off x="0" y="2916382"/>
          <a:ext cx="5689965" cy="8739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Administraciones públicas</a:t>
          </a:r>
          <a:endParaRPr lang="en-US" sz="2200" kern="1200" dirty="0"/>
        </a:p>
      </dsp:txBody>
      <dsp:txXfrm>
        <a:off x="42663" y="2959045"/>
        <a:ext cx="5604639" cy="788627"/>
      </dsp:txXfrm>
    </dsp:sp>
    <dsp:sp modelId="{95C4DFB6-7714-42FF-BA89-767553E95B83}">
      <dsp:nvSpPr>
        <dsp:cNvPr id="0" name=""/>
        <dsp:cNvSpPr/>
      </dsp:nvSpPr>
      <dsp:spPr>
        <a:xfrm>
          <a:off x="0" y="3853696"/>
          <a:ext cx="5689965" cy="8739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Elementos turísticos de la comarca (Rutas BTT, Los  Bañales, Pozo de </a:t>
          </a:r>
          <a:r>
            <a:rPr lang="es-ES" sz="2200" kern="1200" dirty="0" err="1"/>
            <a:t>Pigalo</a:t>
          </a:r>
          <a:r>
            <a:rPr lang="es-ES" sz="2200" kern="1200" dirty="0"/>
            <a:t>, etc.)</a:t>
          </a:r>
          <a:endParaRPr lang="en-US" sz="2200" kern="1200" dirty="0"/>
        </a:p>
      </dsp:txBody>
      <dsp:txXfrm>
        <a:off x="42663" y="3896359"/>
        <a:ext cx="5604639" cy="7886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42D790-41A3-45E8-95A3-8465035369A4}">
      <dsp:nvSpPr>
        <dsp:cNvPr id="0" name=""/>
        <dsp:cNvSpPr/>
      </dsp:nvSpPr>
      <dsp:spPr>
        <a:xfrm>
          <a:off x="0" y="763437"/>
          <a:ext cx="5689965" cy="732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Comarca Cinco Villas</a:t>
          </a:r>
        </a:p>
      </dsp:txBody>
      <dsp:txXfrm>
        <a:off x="35774" y="799211"/>
        <a:ext cx="5618417" cy="661292"/>
      </dsp:txXfrm>
    </dsp:sp>
    <dsp:sp modelId="{A84926AF-42E0-4F16-A24C-5F019CF7D05D}">
      <dsp:nvSpPr>
        <dsp:cNvPr id="0" name=""/>
        <dsp:cNvSpPr/>
      </dsp:nvSpPr>
      <dsp:spPr>
        <a:xfrm>
          <a:off x="0" y="1490556"/>
          <a:ext cx="5689965" cy="7328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Comarca de las Cinco Villas</a:t>
          </a:r>
        </a:p>
      </dsp:txBody>
      <dsp:txXfrm>
        <a:off x="35774" y="1526330"/>
        <a:ext cx="5618417" cy="661292"/>
      </dsp:txXfrm>
    </dsp:sp>
    <dsp:sp modelId="{043A295D-3BB5-400E-AE3B-F13E15FD89B3}">
      <dsp:nvSpPr>
        <dsp:cNvPr id="0" name=""/>
        <dsp:cNvSpPr/>
      </dsp:nvSpPr>
      <dsp:spPr>
        <a:xfrm>
          <a:off x="0" y="2253341"/>
          <a:ext cx="5689965" cy="7328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Comarca 5 villas</a:t>
          </a:r>
        </a:p>
      </dsp:txBody>
      <dsp:txXfrm>
        <a:off x="35774" y="2289115"/>
        <a:ext cx="5618417" cy="661292"/>
      </dsp:txXfrm>
    </dsp:sp>
    <dsp:sp modelId="{AECAA6D8-9042-4EB8-B44A-3F23E12E57B1}">
      <dsp:nvSpPr>
        <dsp:cNvPr id="0" name=""/>
        <dsp:cNvSpPr/>
      </dsp:nvSpPr>
      <dsp:spPr>
        <a:xfrm>
          <a:off x="0" y="2996841"/>
          <a:ext cx="5689965" cy="97433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Primer </a:t>
          </a:r>
          <a:r>
            <a:rPr lang="en-US" sz="2400" kern="1200" dirty="0" err="1">
              <a:solidFill>
                <a:schemeClr val="tx1"/>
              </a:solidFill>
            </a:rPr>
            <a:t>flujo</a:t>
          </a:r>
          <a:r>
            <a:rPr lang="en-US" sz="2400" kern="1200" dirty="0">
              <a:solidFill>
                <a:schemeClr val="tx1"/>
              </a:solidFill>
            </a:rPr>
            <a:t> en la web: </a:t>
          </a:r>
          <a:r>
            <a:rPr lang="en-US" sz="2400" kern="1200" dirty="0" err="1">
              <a:solidFill>
                <a:schemeClr val="tx1"/>
              </a:solidFill>
            </a:rPr>
            <a:t>página</a:t>
          </a:r>
          <a:r>
            <a:rPr lang="en-US" sz="2400" kern="1200" dirty="0">
              <a:solidFill>
                <a:schemeClr val="tx1"/>
              </a:solidFill>
            </a:rPr>
            <a:t> de </a:t>
          </a:r>
          <a:r>
            <a:rPr lang="en-US" sz="2400" kern="1200" dirty="0" err="1">
              <a:solidFill>
                <a:schemeClr val="tx1"/>
              </a:solidFill>
            </a:rPr>
            <a:t>inicio</a:t>
          </a:r>
          <a:r>
            <a:rPr lang="en-US" sz="2400" kern="1200" dirty="0">
              <a:solidFill>
                <a:schemeClr val="tx1"/>
              </a:solidFill>
            </a:rPr>
            <a:t>, </a:t>
          </a:r>
          <a:r>
            <a:rPr lang="en-US" sz="2400" kern="1200" dirty="0" err="1">
              <a:solidFill>
                <a:schemeClr val="tx1"/>
              </a:solidFill>
            </a:rPr>
            <a:t>municipios</a:t>
          </a:r>
          <a:r>
            <a:rPr lang="en-US" sz="2400" kern="1200" dirty="0">
              <a:solidFill>
                <a:schemeClr val="tx1"/>
              </a:solidFill>
            </a:rPr>
            <a:t>, turismo, </a:t>
          </a:r>
          <a:r>
            <a:rPr lang="en-US" sz="2400" kern="1200" dirty="0" err="1">
              <a:solidFill>
                <a:schemeClr val="tx1"/>
              </a:solidFill>
            </a:rPr>
            <a:t>deporte</a:t>
          </a:r>
          <a:r>
            <a:rPr lang="en-US" sz="2400" kern="1200" dirty="0">
              <a:solidFill>
                <a:schemeClr val="tx1"/>
              </a:solidFill>
            </a:rPr>
            <a:t> y </a:t>
          </a:r>
          <a:r>
            <a:rPr lang="en-US" sz="2400" kern="1200" dirty="0" err="1">
              <a:solidFill>
                <a:schemeClr val="tx1"/>
              </a:solidFill>
            </a:rPr>
            <a:t>comunicación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47563" y="3044404"/>
        <a:ext cx="5594839" cy="879207"/>
      </dsp:txXfrm>
    </dsp:sp>
    <dsp:sp modelId="{95C4DFB6-7714-42FF-BA89-767553E95B83}">
      <dsp:nvSpPr>
        <dsp:cNvPr id="0" name=""/>
        <dsp:cNvSpPr/>
      </dsp:nvSpPr>
      <dsp:spPr>
        <a:xfrm>
          <a:off x="0" y="3981834"/>
          <a:ext cx="5689965" cy="73284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Segundo </a:t>
          </a:r>
          <a:r>
            <a:rPr lang="en-US" sz="2400" kern="1200" dirty="0" err="1">
              <a:solidFill>
                <a:schemeClr val="tx1"/>
              </a:solidFill>
            </a:rPr>
            <a:t>flujo</a:t>
          </a:r>
          <a:r>
            <a:rPr lang="en-US" sz="2400" kern="1200" dirty="0">
              <a:solidFill>
                <a:schemeClr val="tx1"/>
              </a:solidFill>
            </a:rPr>
            <a:t>: </a:t>
          </a:r>
          <a:r>
            <a:rPr lang="en-US" sz="2400" kern="1200" dirty="0" err="1">
              <a:solidFill>
                <a:schemeClr val="tx1"/>
              </a:solidFill>
            </a:rPr>
            <a:t>municipios</a:t>
          </a:r>
          <a:r>
            <a:rPr lang="en-US" sz="2400" kern="1200" dirty="0">
              <a:solidFill>
                <a:schemeClr val="tx1"/>
              </a:solidFill>
            </a:rPr>
            <a:t>, turismo y deportes</a:t>
          </a:r>
        </a:p>
      </dsp:txBody>
      <dsp:txXfrm>
        <a:off x="35774" y="4017608"/>
        <a:ext cx="5618417" cy="661292"/>
      </dsp:txXfrm>
    </dsp:sp>
    <dsp:sp modelId="{EC550D2A-3262-4743-A195-531D2D8772C5}">
      <dsp:nvSpPr>
        <dsp:cNvPr id="0" name=""/>
        <dsp:cNvSpPr/>
      </dsp:nvSpPr>
      <dsp:spPr>
        <a:xfrm>
          <a:off x="0" y="4725334"/>
          <a:ext cx="5689965" cy="732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tx1"/>
              </a:solidFill>
            </a:rPr>
            <a:t>Tercer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flujo</a:t>
          </a:r>
          <a:r>
            <a:rPr lang="en-US" sz="2400" kern="1200" dirty="0">
              <a:solidFill>
                <a:schemeClr val="tx1"/>
              </a:solidFill>
            </a:rPr>
            <a:t>: </a:t>
          </a:r>
          <a:r>
            <a:rPr lang="en-US" sz="2400" kern="1200" dirty="0" err="1">
              <a:solidFill>
                <a:schemeClr val="tx1"/>
              </a:solidFill>
            </a:rPr>
            <a:t>municipios</a:t>
          </a:r>
          <a:r>
            <a:rPr lang="en-US" sz="2400" kern="1200" dirty="0">
              <a:solidFill>
                <a:schemeClr val="tx1"/>
              </a:solidFill>
            </a:rPr>
            <a:t> y </a:t>
          </a:r>
          <a:r>
            <a:rPr lang="en-US" sz="2400" kern="1200" dirty="0" err="1">
              <a:solidFill>
                <a:schemeClr val="tx1"/>
              </a:solidFill>
            </a:rPr>
            <a:t>actividades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deportivas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35774" y="4761108"/>
        <a:ext cx="5618417" cy="6612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CDC951-2B4F-4CD9-A8DD-76EA6E233681}">
      <dsp:nvSpPr>
        <dsp:cNvPr id="0" name=""/>
        <dsp:cNvSpPr/>
      </dsp:nvSpPr>
      <dsp:spPr>
        <a:xfrm>
          <a:off x="1373520" y="619049"/>
          <a:ext cx="3219633" cy="10301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tx1"/>
              </a:solidFill>
            </a:rPr>
            <a:t>Longás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fue</a:t>
          </a:r>
          <a:r>
            <a:rPr lang="en-US" sz="2400" kern="1200" dirty="0">
              <a:solidFill>
                <a:schemeClr val="tx1"/>
              </a:solidFill>
            </a:rPr>
            <a:t> el </a:t>
          </a:r>
          <a:r>
            <a:rPr lang="en-US" sz="2400" kern="1200" dirty="0" err="1">
              <a:solidFill>
                <a:schemeClr val="tx1"/>
              </a:solidFill>
            </a:rPr>
            <a:t>municipio</a:t>
          </a:r>
          <a:r>
            <a:rPr lang="en-US" sz="2400" kern="1200" dirty="0">
              <a:solidFill>
                <a:schemeClr val="tx1"/>
              </a:solidFill>
            </a:rPr>
            <a:t> más </a:t>
          </a:r>
          <a:r>
            <a:rPr lang="en-US" sz="2400" kern="1200" dirty="0" err="1">
              <a:solidFill>
                <a:schemeClr val="tx1"/>
              </a:solidFill>
            </a:rPr>
            <a:t>buscado</a:t>
          </a:r>
          <a:r>
            <a:rPr lang="en-US" sz="2400" kern="1200" dirty="0">
              <a:solidFill>
                <a:schemeClr val="tx1"/>
              </a:solidFill>
            </a:rPr>
            <a:t> de la web</a:t>
          </a:r>
        </a:p>
      </dsp:txBody>
      <dsp:txXfrm>
        <a:off x="1373520" y="619049"/>
        <a:ext cx="3219633" cy="1030194"/>
      </dsp:txXfrm>
    </dsp:sp>
    <dsp:sp modelId="{7F41EA63-4EB5-425C-BAF8-3449CD656D71}">
      <dsp:nvSpPr>
        <dsp:cNvPr id="0" name=""/>
        <dsp:cNvSpPr/>
      </dsp:nvSpPr>
      <dsp:spPr>
        <a:xfrm>
          <a:off x="8959" y="1977783"/>
          <a:ext cx="1716991" cy="103019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Fiestas de Sádaba</a:t>
          </a:r>
        </a:p>
      </dsp:txBody>
      <dsp:txXfrm>
        <a:off x="8959" y="1977783"/>
        <a:ext cx="1716991" cy="1030194"/>
      </dsp:txXfrm>
    </dsp:sp>
    <dsp:sp modelId="{CD5E58B3-417D-40FC-B574-C10FDD821548}">
      <dsp:nvSpPr>
        <dsp:cNvPr id="0" name=""/>
        <dsp:cNvSpPr/>
      </dsp:nvSpPr>
      <dsp:spPr>
        <a:xfrm>
          <a:off x="1914871" y="1977780"/>
          <a:ext cx="1716991" cy="103019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Fiestas de Biota</a:t>
          </a:r>
        </a:p>
      </dsp:txBody>
      <dsp:txXfrm>
        <a:off x="1914871" y="1977780"/>
        <a:ext cx="1716991" cy="1030194"/>
      </dsp:txXfrm>
    </dsp:sp>
    <dsp:sp modelId="{96EA9135-C40E-44BE-8709-8818CFEF8ACF}">
      <dsp:nvSpPr>
        <dsp:cNvPr id="0" name=""/>
        <dsp:cNvSpPr/>
      </dsp:nvSpPr>
      <dsp:spPr>
        <a:xfrm>
          <a:off x="3831548" y="3154602"/>
          <a:ext cx="1716991" cy="103019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Notas de prensa</a:t>
          </a:r>
        </a:p>
      </dsp:txBody>
      <dsp:txXfrm>
        <a:off x="3831548" y="3154602"/>
        <a:ext cx="1716991" cy="1030194"/>
      </dsp:txXfrm>
    </dsp:sp>
    <dsp:sp modelId="{9FE8AEA8-F3DD-4AE8-99EF-4206531439B9}">
      <dsp:nvSpPr>
        <dsp:cNvPr id="0" name=""/>
        <dsp:cNvSpPr/>
      </dsp:nvSpPr>
      <dsp:spPr>
        <a:xfrm>
          <a:off x="1914871" y="3154592"/>
          <a:ext cx="1716991" cy="103019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Los Bañales</a:t>
          </a:r>
        </a:p>
      </dsp:txBody>
      <dsp:txXfrm>
        <a:off x="1914871" y="3154592"/>
        <a:ext cx="1716991" cy="1030194"/>
      </dsp:txXfrm>
    </dsp:sp>
    <dsp:sp modelId="{DD4B8144-1A38-406B-961C-26900938D822}">
      <dsp:nvSpPr>
        <dsp:cNvPr id="0" name=""/>
        <dsp:cNvSpPr/>
      </dsp:nvSpPr>
      <dsp:spPr>
        <a:xfrm>
          <a:off x="3831239" y="1977777"/>
          <a:ext cx="1716991" cy="10301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Fiestas de Castejón de Valdejasa</a:t>
          </a:r>
        </a:p>
      </dsp:txBody>
      <dsp:txXfrm>
        <a:off x="3831239" y="1977777"/>
        <a:ext cx="1716991" cy="1030194"/>
      </dsp:txXfrm>
    </dsp:sp>
    <dsp:sp modelId="{CCFDAC8F-4741-47D0-8C76-9B621883D2BF}">
      <dsp:nvSpPr>
        <dsp:cNvPr id="0" name=""/>
        <dsp:cNvSpPr/>
      </dsp:nvSpPr>
      <dsp:spPr>
        <a:xfrm>
          <a:off x="0" y="3154599"/>
          <a:ext cx="1716991" cy="103019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bg1"/>
              </a:solidFill>
            </a:rPr>
            <a:t>Inscripción</a:t>
          </a:r>
          <a:r>
            <a:rPr lang="en-US" sz="2400" kern="1200" dirty="0">
              <a:solidFill>
                <a:schemeClr val="bg1"/>
              </a:solidFill>
            </a:rPr>
            <a:t> </a:t>
          </a:r>
          <a:r>
            <a:rPr lang="en-US" sz="2400" kern="1200" dirty="0" err="1">
              <a:solidFill>
                <a:schemeClr val="bg1"/>
              </a:solidFill>
            </a:rPr>
            <a:t>actividades</a:t>
          </a:r>
          <a:r>
            <a:rPr lang="en-US" sz="2400" kern="1200" dirty="0">
              <a:solidFill>
                <a:schemeClr val="bg1"/>
              </a:solidFill>
            </a:rPr>
            <a:t> </a:t>
          </a:r>
          <a:r>
            <a:rPr lang="en-US" sz="2400" kern="1200" dirty="0" err="1">
              <a:solidFill>
                <a:schemeClr val="bg1"/>
              </a:solidFill>
            </a:rPr>
            <a:t>deportivas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0" y="3154599"/>
        <a:ext cx="1716991" cy="10301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CDC951-2B4F-4CD9-A8DD-76EA6E233681}">
      <dsp:nvSpPr>
        <dsp:cNvPr id="0" name=""/>
        <dsp:cNvSpPr/>
      </dsp:nvSpPr>
      <dsp:spPr>
        <a:xfrm>
          <a:off x="1" y="0"/>
          <a:ext cx="5689963" cy="106186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RUTAS Y MAPA SIERRA SANTO DOMINGO: </a:t>
          </a:r>
        </a:p>
      </dsp:txBody>
      <dsp:txXfrm>
        <a:off x="1" y="0"/>
        <a:ext cx="5689963" cy="1061867"/>
      </dsp:txXfrm>
    </dsp:sp>
    <dsp:sp modelId="{96EA9135-C40E-44BE-8709-8818CFEF8ACF}">
      <dsp:nvSpPr>
        <dsp:cNvPr id="0" name=""/>
        <dsp:cNvSpPr/>
      </dsp:nvSpPr>
      <dsp:spPr>
        <a:xfrm>
          <a:off x="1166984" y="2272138"/>
          <a:ext cx="4032441" cy="1061867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SENDERISMO</a:t>
          </a:r>
        </a:p>
      </dsp:txBody>
      <dsp:txXfrm>
        <a:off x="1166984" y="2272138"/>
        <a:ext cx="4032441" cy="1061867"/>
      </dsp:txXfrm>
    </dsp:sp>
    <dsp:sp modelId="{9FE8AEA8-F3DD-4AE8-99EF-4206531439B9}">
      <dsp:nvSpPr>
        <dsp:cNvPr id="0" name=""/>
        <dsp:cNvSpPr/>
      </dsp:nvSpPr>
      <dsp:spPr>
        <a:xfrm>
          <a:off x="264671" y="1117608"/>
          <a:ext cx="5290206" cy="106186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SENDEROS DE LEYENDA</a:t>
          </a:r>
        </a:p>
      </dsp:txBody>
      <dsp:txXfrm>
        <a:off x="264671" y="1117608"/>
        <a:ext cx="5290206" cy="1061867"/>
      </dsp:txXfrm>
    </dsp:sp>
    <dsp:sp modelId="{CCFDAC8F-4741-47D0-8C76-9B621883D2BF}">
      <dsp:nvSpPr>
        <dsp:cNvPr id="0" name=""/>
        <dsp:cNvSpPr/>
      </dsp:nvSpPr>
      <dsp:spPr>
        <a:xfrm>
          <a:off x="1577165" y="3404464"/>
          <a:ext cx="3284249" cy="106186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RUTAS CULTURALES </a:t>
          </a:r>
        </a:p>
      </dsp:txBody>
      <dsp:txXfrm>
        <a:off x="1577165" y="3404464"/>
        <a:ext cx="3284249" cy="106186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E6870C-554D-496D-9978-8AE22E5B5C31}">
      <dsp:nvSpPr>
        <dsp:cNvPr id="0" name=""/>
        <dsp:cNvSpPr/>
      </dsp:nvSpPr>
      <dsp:spPr>
        <a:xfrm>
          <a:off x="0" y="582937"/>
          <a:ext cx="6080372" cy="9909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Muy </a:t>
          </a:r>
          <a:r>
            <a:rPr lang="en-US" sz="1800" b="1" kern="1200" dirty="0" err="1"/>
            <a:t>demandados</a:t>
          </a:r>
          <a:r>
            <a:rPr lang="en-US" sz="1800" b="1" kern="1200" dirty="0"/>
            <a:t> los </a:t>
          </a:r>
          <a:r>
            <a:rPr lang="en-US" sz="1800" b="1" kern="1200" dirty="0" err="1"/>
            <a:t>folletos</a:t>
          </a:r>
          <a:r>
            <a:rPr lang="en-US" sz="1800" b="1" kern="1200" dirty="0"/>
            <a:t> de </a:t>
          </a:r>
          <a:r>
            <a:rPr lang="en-US" sz="1800" b="1" kern="1200" dirty="0" err="1"/>
            <a:t>naturaleza</a:t>
          </a:r>
          <a:r>
            <a:rPr lang="en-US" sz="1800" b="1" kern="1200" dirty="0"/>
            <a:t> y, </a:t>
          </a:r>
          <a:r>
            <a:rPr lang="en-US" sz="1800" b="1" kern="1200" dirty="0" err="1"/>
            <a:t>especialmente</a:t>
          </a:r>
          <a:r>
            <a:rPr lang="en-US" sz="1800" b="1" kern="1200" dirty="0"/>
            <a:t>, los </a:t>
          </a:r>
          <a:r>
            <a:rPr lang="en-US" sz="1800" b="1" kern="1200" dirty="0" err="1"/>
            <a:t>mapas</a:t>
          </a:r>
          <a:r>
            <a:rPr lang="en-US" sz="1800" b="1" kern="1200" dirty="0"/>
            <a:t>.</a:t>
          </a:r>
          <a:endParaRPr lang="en-US" sz="1800" kern="1200" dirty="0"/>
        </a:p>
      </dsp:txBody>
      <dsp:txXfrm>
        <a:off x="48376" y="631313"/>
        <a:ext cx="5983620" cy="894238"/>
      </dsp:txXfrm>
    </dsp:sp>
    <dsp:sp modelId="{95FEAD67-FFE4-4961-A45E-03082A9E0B5E}">
      <dsp:nvSpPr>
        <dsp:cNvPr id="0" name=""/>
        <dsp:cNvSpPr/>
      </dsp:nvSpPr>
      <dsp:spPr>
        <a:xfrm>
          <a:off x="0" y="1656965"/>
          <a:ext cx="6080372" cy="9909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/>
            <a:t>Disponibles</a:t>
          </a:r>
          <a:r>
            <a:rPr lang="en-US" sz="1600" b="1" kern="1200" dirty="0"/>
            <a:t> en </a:t>
          </a:r>
          <a:r>
            <a:rPr lang="en-US" sz="1600" b="1" kern="1200" dirty="0" err="1"/>
            <a:t>oficinas</a:t>
          </a:r>
          <a:r>
            <a:rPr lang="en-US" sz="1600" b="1" kern="1200" dirty="0"/>
            <a:t> de turismo </a:t>
          </a:r>
          <a:r>
            <a:rPr lang="en-US" sz="1600" b="1" kern="1200" dirty="0" err="1"/>
            <a:t>comarcal</a:t>
          </a:r>
          <a:r>
            <a:rPr lang="en-US" sz="1600" b="1" kern="1200" dirty="0"/>
            <a:t>, </a:t>
          </a:r>
          <a:r>
            <a:rPr lang="en-US" sz="1600" b="1" kern="1200" dirty="0" err="1"/>
            <a:t>sede</a:t>
          </a:r>
          <a:r>
            <a:rPr lang="en-US" sz="1600" b="1" kern="1200" dirty="0"/>
            <a:t> </a:t>
          </a:r>
          <a:r>
            <a:rPr lang="en-US" sz="1600" b="1" kern="1200" dirty="0" err="1"/>
            <a:t>comarcal</a:t>
          </a:r>
          <a:r>
            <a:rPr lang="en-US" sz="1600" b="1" kern="1200" dirty="0"/>
            <a:t>, </a:t>
          </a:r>
          <a:r>
            <a:rPr lang="en-US" sz="1600" b="1" kern="1200" dirty="0" err="1"/>
            <a:t>ayuntamientos</a:t>
          </a:r>
          <a:r>
            <a:rPr lang="en-US" sz="1600" b="1" kern="1200" dirty="0"/>
            <a:t>, etc.</a:t>
          </a:r>
          <a:endParaRPr lang="en-US" sz="1600" kern="1200" dirty="0"/>
        </a:p>
      </dsp:txBody>
      <dsp:txXfrm>
        <a:off x="48376" y="1705341"/>
        <a:ext cx="5983620" cy="894238"/>
      </dsp:txXfrm>
    </dsp:sp>
    <dsp:sp modelId="{14C5F189-A14A-4142-9E28-097F203D49E4}">
      <dsp:nvSpPr>
        <dsp:cNvPr id="0" name=""/>
        <dsp:cNvSpPr/>
      </dsp:nvSpPr>
      <dsp:spPr>
        <a:xfrm>
          <a:off x="0" y="2688275"/>
          <a:ext cx="6080372" cy="9909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Las cifras corroboran el interés por el turismo natural, ya que en 2022 se incrementaron las consultas sobre vías verdes en un 544%, sobre zonas baño y merenderos, en un 420%, sobre senderismo, en un 327%, sobre rutas BTT, en un 261%, y, sobre espacios naturales protegidos, en un 130%. </a:t>
          </a:r>
          <a:endParaRPr lang="en-US" sz="1400" kern="1200" dirty="0"/>
        </a:p>
      </dsp:txBody>
      <dsp:txXfrm>
        <a:off x="48376" y="2736651"/>
        <a:ext cx="5983620" cy="894238"/>
      </dsp:txXfrm>
    </dsp:sp>
    <dsp:sp modelId="{936C9F12-7FEA-4C80-8C1C-79F0351AB222}">
      <dsp:nvSpPr>
        <dsp:cNvPr id="0" name=""/>
        <dsp:cNvSpPr/>
      </dsp:nvSpPr>
      <dsp:spPr>
        <a:xfrm>
          <a:off x="0" y="3663290"/>
          <a:ext cx="6080372" cy="9909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Si bien, el incremento más destacado del año fue el de las actividades culturales, con un 605%, en parte, ligado a la realización de ciclos como ‘A la fresca’ y ‘Al abrigo’ en Cinco Villas</a:t>
          </a:r>
          <a:endParaRPr lang="en-US" sz="1600" kern="1200" dirty="0"/>
        </a:p>
      </dsp:txBody>
      <dsp:txXfrm>
        <a:off x="48376" y="3711666"/>
        <a:ext cx="5983620" cy="8942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7F5E79-E619-D8A5-EC7E-197192AE4C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C2D1CD4-40E8-EB8E-A04B-FC9F2D4EE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434BF8-D8E7-D1D9-CCF2-B27BB27FD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813B-30E0-4F48-ADED-411BA8C0D36E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80E3C4-68A7-6B72-3702-D8C1E9FFF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8F4BAE-F612-B79C-3015-0CA61362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5BEB-B61E-44BC-BED1-789F468306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537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5FFD05-E9FD-A6A8-EC82-802F1C072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C71B945-7680-6623-B422-5E2F7DF30F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47CC2E4-5B28-DE24-5B5D-F43131E8F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813B-30E0-4F48-ADED-411BA8C0D36E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5DE77C-C14B-B4D5-A1C7-082E19AA8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607D91-AC82-E554-2D18-B5BA4E8C4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5BEB-B61E-44BC-BED1-789F468306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1185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396E827-5BF3-29F6-50DC-0B71B3D26F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4F2B18-4A08-44DA-4994-4F97ABD384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08FE99-3D3E-51F3-F21B-594B32E47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813B-30E0-4F48-ADED-411BA8C0D36E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B3345A-FCE5-0FF8-D05A-FE25689CC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5C424A-F5C6-FFDE-6478-33B2B616D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5BEB-B61E-44BC-BED1-789F468306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7133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D3231F-65FB-4961-B4F0-564521D3F2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735C1CE-F6BA-40D7-98EE-A310232977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84D021-66C8-4C98-B064-B85BC5D90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4E7F6-70A0-4FAF-979C-D978D13BFAF5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DA24D5-49F1-42B7-B639-A970860E9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8A81A7-1DE1-43DA-B766-6E7371844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BCDAD-7A63-4DE2-A768-F0F9B5214F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4099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61EFD3-58C6-41EE-950B-7156735B2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DCDDA1-92B6-458B-9E65-F78355ECE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69D6CF-7633-42A0-B748-D651DC052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4E7F6-70A0-4FAF-979C-D978D13BFAF5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85F923-713D-44AC-B0B3-DB61FC458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7C209E-1B04-42CE-BA3E-66833A201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BCDAD-7A63-4DE2-A768-F0F9B5214F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969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583DA7-8EF1-4AF0-B768-6C52E4490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84E668-47DF-4A00-91B2-8923C2E06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AC2422-6E66-4191-B8EA-6103A6E84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4E7F6-70A0-4FAF-979C-D978D13BFAF5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69CEE8-9222-4475-B910-EE6B8ADFF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8277C5-E86B-4829-89E3-D34729E2C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BCDAD-7A63-4DE2-A768-F0F9B5214F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1491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E06802-1F93-4FA7-AE4E-A0E8E1FAC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250125-4C3C-4811-804F-274A89F540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A106BAE-B588-4F5A-B939-A5CAE0BBA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C88C85-45F9-4EF7-9EA7-9342E6C2A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4E7F6-70A0-4FAF-979C-D978D13BFAF5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B5F2365-A4E9-4970-AB1B-5EDE7BA1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00B521-2626-4624-85E1-F50597A35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BCDAD-7A63-4DE2-A768-F0F9B5214F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7325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444BF0-2E84-4761-A198-8A79A6E0D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009F937-0963-42E3-BFD6-47A86CC10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9927F49-79CD-4EDC-B6DD-5A675D2CE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F5EDF51-F442-483D-BB06-BE07714971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DADEE91-5A5D-4C04-A347-CED8BF7787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B529AC4-7CEA-4497-888B-39051712A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4E7F6-70A0-4FAF-979C-D978D13BFAF5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750C23D-FB68-4FC3-8777-113DC2FC4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FA03DD6-2BB0-401A-9D25-76CAB88AF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BCDAD-7A63-4DE2-A768-F0F9B5214F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897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0253D-2EF3-4BF8-8C86-592531F82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33A7F1F-BA24-44FD-B2AF-A8E255E31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4E7F6-70A0-4FAF-979C-D978D13BFAF5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CE6D98A-EB85-41DF-9C6A-4B5FAF45C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5BF3A95-71CF-4E1E-BFA9-74E3F8C19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BCDAD-7A63-4DE2-A768-F0F9B5214F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6900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24B9005-ECE5-4B1F-8187-E8EF5ECC6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4E7F6-70A0-4FAF-979C-D978D13BFAF5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AF88D1D-6762-4471-8D7A-53851C1A6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E1883B4-019A-416C-B50C-8F82DD875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BCDAD-7A63-4DE2-A768-F0F9B5214F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512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9B523D-D3D6-423E-9F97-97221A43F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F9E6E0-B152-4157-A5A1-49C923C13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A2A51FA-488E-4B69-A466-02B041AD36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819D971-35D2-4A7B-98A1-15DEFB14A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4E7F6-70A0-4FAF-979C-D978D13BFAF5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B780EED-5D05-46BD-ADEF-BA3783A98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89012C-384D-48DF-9F54-9FD3C417F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BCDAD-7A63-4DE2-A768-F0F9B5214F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4384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E21648-E61B-D9C0-EE7D-26600B8E4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94CBB5-53EC-F97D-322C-A592AC922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24CD54-F5EE-AD76-A4EF-DC5C93910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813B-30E0-4F48-ADED-411BA8C0D36E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0EC0F6-3C85-F86A-BBDF-8DD63F9B5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4AC3A1-8346-7849-2BF5-E22ECA171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5BEB-B61E-44BC-BED1-789F468306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5348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EBABE7-A02B-4287-84EB-97E39B641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83ED5DF-FE83-4DAD-B7A2-D86C408BEC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E8147FC-AE29-4CC2-899A-C2FC430D1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AD6DF41-4B8E-4AF2-9E8D-0490B253A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4E7F6-70A0-4FAF-979C-D978D13BFAF5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101E487-9D6E-4FB2-A2C0-72718E8C2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02A95F-9469-4119-95D6-828BF91AF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BCDAD-7A63-4DE2-A768-F0F9B5214F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8126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E0920-27F2-45DE-99FF-6B1F390F2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3E775B7-FCC5-4FED-8EAF-CA91DC06F0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78D26C-65ED-49DF-B0A7-146D9CDD9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4E7F6-70A0-4FAF-979C-D978D13BFAF5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61CAF9-57B2-41E1-A4A9-37487214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36BD53-3207-4400-8CC4-92FF3DE9C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BCDAD-7A63-4DE2-A768-F0F9B5214F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6133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B8E74A6-FC91-427B-A472-DF0B6CB027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3DE0165-4567-4548-A176-9EAA9EF857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745925-A336-4239-BEC6-0C38C6073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4E7F6-70A0-4FAF-979C-D978D13BFAF5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65A0B3B-8B42-4AC0-9585-FF3748045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AA42D7-3501-4BE1-80F2-E9AB33B79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BCDAD-7A63-4DE2-A768-F0F9B5214F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09303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ED94-EAA9-4299-9580-DC500AAA0D9C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2F2-2266-4D88-924F-43A8F5A58D63}" type="slidenum">
              <a:rPr lang="es-ES" smtClean="0"/>
              <a:t>‹Nº›</a:t>
            </a:fld>
            <a:endParaRPr lang="es-E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112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ED94-EAA9-4299-9580-DC500AAA0D9C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2F2-2266-4D88-924F-43A8F5A58D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5000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ED94-EAA9-4299-9580-DC500AAA0D9C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2F2-2266-4D88-924F-43A8F5A58D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42729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ED94-EAA9-4299-9580-DC500AAA0D9C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2F2-2266-4D88-924F-43A8F5A58D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47067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ED94-EAA9-4299-9580-DC500AAA0D9C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2F2-2266-4D88-924F-43A8F5A58D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76769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ED94-EAA9-4299-9580-DC500AAA0D9C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2F2-2266-4D88-924F-43A8F5A58D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59844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ED94-EAA9-4299-9580-DC500AAA0D9C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2F2-2266-4D88-924F-43A8F5A58D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7473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C17069-B54D-343E-5E4A-82EAF511C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462B98-533C-0D54-017D-815642694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FC9C30-8C1C-0751-74AB-2C6E6C33E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813B-30E0-4F48-ADED-411BA8C0D36E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207602-FC9C-A9AF-217F-BD126A324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DD895D-DF1E-EE19-8750-F634BE190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5BEB-B61E-44BC-BED1-789F468306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19088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ED94-EAA9-4299-9580-DC500AAA0D9C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2F2-2266-4D88-924F-43A8F5A58D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54039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ED94-EAA9-4299-9580-DC500AAA0D9C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2F2-2266-4D88-924F-43A8F5A58D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32903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ED94-EAA9-4299-9580-DC500AAA0D9C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2F2-2266-4D88-924F-43A8F5A58D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73461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ED94-EAA9-4299-9580-DC500AAA0D9C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2F2-2266-4D88-924F-43A8F5A58D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57640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ED94-EAA9-4299-9580-DC500AAA0D9C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2F2-2266-4D88-924F-43A8F5A58D63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56562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ED94-EAA9-4299-9580-DC500AAA0D9C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2F2-2266-4D88-924F-43A8F5A58D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18379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ED94-EAA9-4299-9580-DC500AAA0D9C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2F2-2266-4D88-924F-43A8F5A58D63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64055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ED94-EAA9-4299-9580-DC500AAA0D9C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2F2-2266-4D88-924F-43A8F5A58D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58824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ED94-EAA9-4299-9580-DC500AAA0D9C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2F2-2266-4D88-924F-43A8F5A58D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4993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ED94-EAA9-4299-9580-DC500AAA0D9C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2F2-2266-4D88-924F-43A8F5A58D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2385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7FC73-82B1-037F-90B7-6D6EE3045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BE0CEE-8CE0-6EC2-A736-A7D6133DA9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8C285C6-28B0-2DB3-37C8-B25A51B4D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A71F500-8E78-E20C-B3B8-7E3EA424F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813B-30E0-4F48-ADED-411BA8C0D36E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66C313C-A713-ECB3-FB59-BA58EEC8C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4C1EBA-BDA9-9FF2-EDCE-1D2D01C6A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5BEB-B61E-44BC-BED1-789F468306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9221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6C2083-2F9A-2D9E-DA15-7B0092169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8442A0-7B86-7875-00E3-DB47E70CA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FA48B3-38CC-5DC0-8F57-1F5E232437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A80BB79-4B93-C31B-DC5B-1AE8E23708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6C7ECE8-2D65-C43B-09EB-707D855EF1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BA4CA65-4382-CEF3-EE32-9DBCE069F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813B-30E0-4F48-ADED-411BA8C0D36E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BD328BD-4A3C-1FEB-DE3E-5887873FB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D047E73-2E86-9B5D-BC11-92BDEE666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5BEB-B61E-44BC-BED1-789F468306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5831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A5127C-03AC-A58D-E2C1-D579829C4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B801935-7FDA-44EF-C0A7-3158288B8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813B-30E0-4F48-ADED-411BA8C0D36E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121B2C6-96C4-6070-EBBA-1ABE9432D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7003AA-0472-A96A-DA85-C23A0FA81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5BEB-B61E-44BC-BED1-789F468306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4452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E0A2F80-57D9-F669-D9F4-72C569125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813B-30E0-4F48-ADED-411BA8C0D36E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8D085D5-FA9E-6664-5E14-C460C046F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63B9AAB-BC03-3A4E-3651-9562946E5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5BEB-B61E-44BC-BED1-789F468306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3844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14BF2-2D2E-7A96-2EE2-A4E7AB0BD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1CA6BB-440E-09CA-340F-F365DE30A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731927F-1D66-0DC3-AE76-B06978E405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BA6C5F2-0E51-E4F0-ACD3-DB0E32A5C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813B-30E0-4F48-ADED-411BA8C0D36E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C9C0652-BF0E-71FD-8226-5DDBACFC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87D1853-73DF-EBB7-57DF-A79EE32CF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5BEB-B61E-44BC-BED1-789F468306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8902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1A6E0B-5C3F-B428-A12A-C23470E43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497AE6D-DFDE-F184-7DE5-D6D6FB7545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18975E4-7A95-3434-3C1F-AB4DE7F280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331CB49-E536-5E9D-8227-C3815D188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813B-30E0-4F48-ADED-411BA8C0D36E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67CF561-ED60-FC91-95E0-9362CBD4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F5A31A-B26D-C4E3-68C7-97ECD5385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5BEB-B61E-44BC-BED1-789F468306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437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5BD9A3E-E0C1-8198-AB1F-1199C5B2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BF9DF6E-BDCB-77CB-B362-BB2F1E4C8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2D0124-101E-5830-35FD-7313346E8D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2813B-30E0-4F48-ADED-411BA8C0D36E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889FBB-DA0B-47D2-14EF-56D18050B6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0F8742-1FFD-E11B-FAFC-5164E385DF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35BEB-B61E-44BC-BED1-789F468306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41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58CACA7-E6A6-4EC0-9CC3-D712D2771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594493-795E-4B17-8241-C71624D10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D79A0E-3FF9-4C0F-AF35-E8CE8F423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4E7F6-70A0-4FAF-979C-D978D13BFAF5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EFB307-BE20-4F73-9864-10DBA1F12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D277CE-3668-4F2D-B946-48C1A5B3F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BCDAD-7A63-4DE2-A768-F0F9B5214F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433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057ED94-EAA9-4299-9580-DC500AAA0D9C}" type="datetimeFigureOut">
              <a:rPr lang="es-ES" smtClean="0"/>
              <a:t>19/06/2023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09EE2F2-2266-4D88-924F-43A8F5A58D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14487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8.svg"/><Relationship Id="rId7" Type="http://schemas.openxmlformats.org/officeDocument/2006/relationships/diagramColors" Target="../diagrams/colors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0.svg"/><Relationship Id="rId7" Type="http://schemas.openxmlformats.org/officeDocument/2006/relationships/diagramColors" Target="../diagrams/colors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2.svg"/><Relationship Id="rId7" Type="http://schemas.openxmlformats.org/officeDocument/2006/relationships/diagramColors" Target="../diagrams/colors4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png"/><Relationship Id="rId7" Type="http://schemas.openxmlformats.org/officeDocument/2006/relationships/image" Target="../media/image49.crdownload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crdownload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49.crdownload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46.crdownload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0.jpg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5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6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diagramLayout" Target="../diagrams/layout5.xml"/><Relationship Id="rId7" Type="http://schemas.openxmlformats.org/officeDocument/2006/relationships/image" Target="../media/image66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69.sv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sv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4.png"/><Relationship Id="rId11" Type="http://schemas.openxmlformats.org/officeDocument/2006/relationships/image" Target="../media/image79.svg"/><Relationship Id="rId5" Type="http://schemas.openxmlformats.org/officeDocument/2006/relationships/image" Target="../media/image73.svg"/><Relationship Id="rId15" Type="http://schemas.openxmlformats.org/officeDocument/2006/relationships/image" Target="../media/image83.sv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svg"/><Relationship Id="rId1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crdownload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omarcacincovillas.es/" TargetMode="External"/><Relationship Id="rId5" Type="http://schemas.openxmlformats.org/officeDocument/2006/relationships/image" Target="../media/image49.crdownload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chart" Target="../charts/chart3.xml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6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E8E9D3F-8FFC-44B7-BFB9-B2888CCB5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FBE2DE1-81D8-4A28-BDB8-885E5F4CFE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2770" y="1170572"/>
            <a:ext cx="4323972" cy="206863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b="1" dirty="0">
                <a:solidFill>
                  <a:schemeClr val="accent2"/>
                </a:solidFill>
              </a:rPr>
              <a:t>LA COMARCA DE CINCO VILLAS A SOLO UN CLICK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6A4C419-5959-41E1-8F5D-4385DE6B3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0665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F923961-7523-4DA3-A6B8-16492042B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7758" y="4546920"/>
            <a:ext cx="351253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303E4EC4-73C4-4A3A-A244-5E723261F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855" y="4744281"/>
            <a:ext cx="1656647" cy="1631798"/>
          </a:xfrm>
          <a:prstGeom prst="rect">
            <a:avLst/>
          </a:prstGeom>
        </p:spPr>
      </p:pic>
      <p:sp>
        <p:nvSpPr>
          <p:cNvPr id="20" name="Subtítulo 2">
            <a:extLst>
              <a:ext uri="{FF2B5EF4-FFF2-40B4-BE49-F238E27FC236}">
                <a16:creationId xmlns:a16="http://schemas.microsoft.com/office/drawing/2014/main" id="{5A230F55-5488-49FD-88F1-5CBE05B9E5CE}"/>
              </a:ext>
            </a:extLst>
          </p:cNvPr>
          <p:cNvSpPr txBox="1">
            <a:spLocks/>
          </p:cNvSpPr>
          <p:nvPr/>
        </p:nvSpPr>
        <p:spPr>
          <a:xfrm>
            <a:off x="8562730" y="131623"/>
            <a:ext cx="4330262" cy="555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 de mayo de 2021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ED73DA-AFF0-D2CE-ECBD-27B7C7CC3577}"/>
              </a:ext>
            </a:extLst>
          </p:cNvPr>
          <p:cNvSpPr txBox="1"/>
          <p:nvPr/>
        </p:nvSpPr>
        <p:spPr>
          <a:xfrm>
            <a:off x="480517" y="3637793"/>
            <a:ext cx="4136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Taller de recursos turísticos digitales y físicos de la Comarca de Cinco Villas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CB5EA3B-287B-4D14-FFCC-85186A46C728}"/>
              </a:ext>
            </a:extLst>
          </p:cNvPr>
          <p:cNvSpPr/>
          <p:nvPr/>
        </p:nvSpPr>
        <p:spPr>
          <a:xfrm>
            <a:off x="5023859" y="0"/>
            <a:ext cx="7168141" cy="69324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1E5BF6D-82F8-3D54-3F3C-7053957B0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93" y="162847"/>
            <a:ext cx="5214900" cy="3647171"/>
          </a:xfrm>
          <a:prstGeom prst="rect">
            <a:avLst/>
          </a:prstGeom>
        </p:spPr>
      </p:pic>
      <p:pic>
        <p:nvPicPr>
          <p:cNvPr id="22" name="Gráfico 21" descr="Escena de castillo">
            <a:extLst>
              <a:ext uri="{FF2B5EF4-FFF2-40B4-BE49-F238E27FC236}">
                <a16:creationId xmlns:a16="http://schemas.microsoft.com/office/drawing/2014/main" id="{D646BAA3-25D5-439C-BEAE-8612F0384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0359" y="4071768"/>
            <a:ext cx="2110186" cy="2110186"/>
          </a:xfrm>
          <a:prstGeom prst="rect">
            <a:avLst/>
          </a:prstGeom>
        </p:spPr>
      </p:pic>
      <p:pic>
        <p:nvPicPr>
          <p:cNvPr id="24" name="Gráfico 23" descr="Imagen de colina">
            <a:extLst>
              <a:ext uri="{FF2B5EF4-FFF2-40B4-BE49-F238E27FC236}">
                <a16:creationId xmlns:a16="http://schemas.microsoft.com/office/drawing/2014/main" id="{99985162-7C16-46EC-AF65-EA8C5BC6C6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92358" y="4071768"/>
            <a:ext cx="2108914" cy="2108914"/>
          </a:xfrm>
          <a:prstGeom prst="rect">
            <a:avLst/>
          </a:prstGeom>
        </p:spPr>
      </p:pic>
      <p:pic>
        <p:nvPicPr>
          <p:cNvPr id="15" name="Gráfico 14" descr="Senderismo">
            <a:extLst>
              <a:ext uri="{FF2B5EF4-FFF2-40B4-BE49-F238E27FC236}">
                <a16:creationId xmlns:a16="http://schemas.microsoft.com/office/drawing/2014/main" id="{D007E8EB-74A4-4946-8134-BEB7D91082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65735" y="4269291"/>
            <a:ext cx="1787833" cy="1787833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0BB788A1-7845-4355-AE42-939E30C181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62028" y="6062051"/>
            <a:ext cx="4803365" cy="791022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1900" dirty="0">
              <a:solidFill>
                <a:srgbClr val="0070C0"/>
              </a:solidFill>
            </a:endParaRPr>
          </a:p>
          <a:p>
            <a:r>
              <a:rPr lang="en-US" sz="1900" dirty="0">
                <a:solidFill>
                  <a:schemeClr val="bg1"/>
                </a:solidFill>
              </a:rPr>
              <a:t>Ejea de los Caballeros, 20 de </a:t>
            </a:r>
            <a:r>
              <a:rPr lang="en-US" sz="1900" dirty="0" err="1">
                <a:solidFill>
                  <a:schemeClr val="bg1"/>
                </a:solidFill>
              </a:rPr>
              <a:t>junio</a:t>
            </a:r>
            <a:r>
              <a:rPr lang="en-US" sz="1900" dirty="0">
                <a:solidFill>
                  <a:schemeClr val="bg1"/>
                </a:solidFill>
              </a:rPr>
              <a:t> </a:t>
            </a:r>
            <a:r>
              <a:rPr lang="en-US" sz="1900">
                <a:solidFill>
                  <a:schemeClr val="bg1"/>
                </a:solidFill>
              </a:rPr>
              <a:t>de 2023</a:t>
            </a:r>
            <a:endParaRPr lang="en-US" sz="1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52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 descr="Cabeza con engranajes">
            <a:extLst>
              <a:ext uri="{FF2B5EF4-FFF2-40B4-BE49-F238E27FC236}">
                <a16:creationId xmlns:a16="http://schemas.microsoft.com/office/drawing/2014/main" id="{8205E020-7B56-48BC-B299-5687C0452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62592" y="662848"/>
            <a:ext cx="3007975" cy="3007975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F3A0BDF8-9CC3-4E47-8753-B5F01BEAEFD3}"/>
              </a:ext>
            </a:extLst>
          </p:cNvPr>
          <p:cNvSpPr txBox="1"/>
          <p:nvPr/>
        </p:nvSpPr>
        <p:spPr>
          <a:xfrm>
            <a:off x="-77812" y="3542923"/>
            <a:ext cx="57522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 </a:t>
            </a:r>
            <a:r>
              <a:rPr kumimoji="0" lang="es-E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tail</a:t>
            </a:r>
            <a:r>
              <a:rPr kumimoji="0" lang="es-E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principal en la búsqueda web: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Comarca de las Cinco Villas</a:t>
            </a:r>
          </a:p>
        </p:txBody>
      </p:sp>
      <p:graphicFrame>
        <p:nvGraphicFramePr>
          <p:cNvPr id="21" name="CuadroTexto 5">
            <a:extLst>
              <a:ext uri="{FF2B5EF4-FFF2-40B4-BE49-F238E27FC236}">
                <a16:creationId xmlns:a16="http://schemas.microsoft.com/office/drawing/2014/main" id="{8415CDEA-776B-4EEA-9A7C-6295355508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4042752"/>
              </p:ext>
            </p:extLst>
          </p:nvPr>
        </p:nvGraphicFramePr>
        <p:xfrm>
          <a:off x="6231657" y="159863"/>
          <a:ext cx="5689965" cy="62245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3B544BAA-3C99-4741-895A-E24BF17D73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25" y="5688843"/>
            <a:ext cx="1029084" cy="101261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A987C44-7594-4CC6-8FDB-279A660C2D09}"/>
              </a:ext>
            </a:extLst>
          </p:cNvPr>
          <p:cNvSpPr txBox="1"/>
          <p:nvPr/>
        </p:nvSpPr>
        <p:spPr>
          <a:xfrm>
            <a:off x="8503615" y="6390359"/>
            <a:ext cx="337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Datos Google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analytics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lang="es-ES" sz="1400" dirty="0">
                <a:solidFill>
                  <a:prstClr val="black"/>
                </a:solidFill>
                <a:latin typeface="Calibri" panose="020F0502020204030204"/>
              </a:rPr>
              <a:t>19 de junio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2023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BCDF6C7-21F9-8607-9DF7-44284AD51F94}"/>
              </a:ext>
            </a:extLst>
          </p:cNvPr>
          <p:cNvSpPr txBox="1"/>
          <p:nvPr/>
        </p:nvSpPr>
        <p:spPr>
          <a:xfrm>
            <a:off x="2296587" y="2457450"/>
            <a:ext cx="1003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chemeClr val="bg1"/>
                </a:solidFill>
              </a:rPr>
              <a:t>Keyword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896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 descr="Escena suburbana">
            <a:extLst>
              <a:ext uri="{FF2B5EF4-FFF2-40B4-BE49-F238E27FC236}">
                <a16:creationId xmlns:a16="http://schemas.microsoft.com/office/drawing/2014/main" id="{8205E020-7B56-48BC-B299-5687C0452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62591" y="927020"/>
            <a:ext cx="3007975" cy="3007975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F3A0BDF8-9CC3-4E47-8753-B5F01BEAEFD3}"/>
              </a:ext>
            </a:extLst>
          </p:cNvPr>
          <p:cNvSpPr txBox="1"/>
          <p:nvPr/>
        </p:nvSpPr>
        <p:spPr>
          <a:xfrm>
            <a:off x="-77812" y="3934995"/>
            <a:ext cx="57522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dirty="0" err="1">
                <a:solidFill>
                  <a:srgbClr val="FF0000"/>
                </a:solidFill>
                <a:latin typeface="Calibri" panose="020F0502020204030204"/>
              </a:rPr>
              <a:t>Temás</a:t>
            </a:r>
            <a:r>
              <a:rPr kumimoji="0" lang="es-E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más buscados en la web por palabras :</a:t>
            </a:r>
          </a:p>
        </p:txBody>
      </p:sp>
      <p:graphicFrame>
        <p:nvGraphicFramePr>
          <p:cNvPr id="21" name="CuadroTexto 5">
            <a:extLst>
              <a:ext uri="{FF2B5EF4-FFF2-40B4-BE49-F238E27FC236}">
                <a16:creationId xmlns:a16="http://schemas.microsoft.com/office/drawing/2014/main" id="{8415CDEA-776B-4EEA-9A7C-6295355508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4059955"/>
              </p:ext>
            </p:extLst>
          </p:nvPr>
        </p:nvGraphicFramePr>
        <p:xfrm>
          <a:off x="6229719" y="927020"/>
          <a:ext cx="5689965" cy="4832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3B544BAA-3C99-4741-895A-E24BF17D73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000" y="5563203"/>
            <a:ext cx="1029084" cy="101261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A987C44-7594-4CC6-8FDB-279A660C2D09}"/>
              </a:ext>
            </a:extLst>
          </p:cNvPr>
          <p:cNvSpPr txBox="1"/>
          <p:nvPr/>
        </p:nvSpPr>
        <p:spPr>
          <a:xfrm>
            <a:off x="8800733" y="6378355"/>
            <a:ext cx="337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Datos Google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analytics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pres</a:t>
            </a:r>
            <a:r>
              <a:rPr lang="es-ES" sz="1400" dirty="0">
                <a:solidFill>
                  <a:prstClr val="black"/>
                </a:solidFill>
                <a:latin typeface="Calibri" panose="020F0502020204030204"/>
              </a:rPr>
              <a:t>s </a:t>
            </a:r>
            <a:r>
              <a:rPr lang="es-ES" sz="1400" dirty="0" err="1">
                <a:solidFill>
                  <a:prstClr val="black"/>
                </a:solidFill>
                <a:latin typeface="Calibri" panose="020F0502020204030204"/>
              </a:rPr>
              <a:t>clipping</a:t>
            </a:r>
            <a:r>
              <a:rPr lang="es-ES" sz="1400" dirty="0">
                <a:solidFill>
                  <a:prstClr val="black"/>
                </a:solidFill>
                <a:latin typeface="Calibri" panose="020F0502020204030204"/>
              </a:rPr>
              <a:t> 2022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928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 descr="Mapa con marcador">
            <a:extLst>
              <a:ext uri="{FF2B5EF4-FFF2-40B4-BE49-F238E27FC236}">
                <a16:creationId xmlns:a16="http://schemas.microsoft.com/office/drawing/2014/main" id="{8205E020-7B56-48BC-B299-5687C0452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62591" y="927020"/>
            <a:ext cx="3007975" cy="3007975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F3A0BDF8-9CC3-4E47-8753-B5F01BEAEFD3}"/>
              </a:ext>
            </a:extLst>
          </p:cNvPr>
          <p:cNvSpPr txBox="1"/>
          <p:nvPr/>
        </p:nvSpPr>
        <p:spPr>
          <a:xfrm>
            <a:off x="-77812" y="3934995"/>
            <a:ext cx="57522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 descargable más buscado en la web</a:t>
            </a:r>
          </a:p>
        </p:txBody>
      </p:sp>
      <p:graphicFrame>
        <p:nvGraphicFramePr>
          <p:cNvPr id="21" name="CuadroTexto 5">
            <a:extLst>
              <a:ext uri="{FF2B5EF4-FFF2-40B4-BE49-F238E27FC236}">
                <a16:creationId xmlns:a16="http://schemas.microsoft.com/office/drawing/2014/main" id="{8415CDEA-776B-4EEA-9A7C-6295355508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0999936"/>
              </p:ext>
            </p:extLst>
          </p:nvPr>
        </p:nvGraphicFramePr>
        <p:xfrm>
          <a:off x="6229719" y="927020"/>
          <a:ext cx="5689965" cy="4832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3B544BAA-3C99-4741-895A-E24BF17D73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000" y="5563203"/>
            <a:ext cx="1029084" cy="101261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A987C44-7594-4CC6-8FDB-279A660C2D09}"/>
              </a:ext>
            </a:extLst>
          </p:cNvPr>
          <p:cNvSpPr txBox="1"/>
          <p:nvPr/>
        </p:nvSpPr>
        <p:spPr>
          <a:xfrm>
            <a:off x="9151089" y="6406583"/>
            <a:ext cx="337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Datos Google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analytics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año 2022</a:t>
            </a:r>
          </a:p>
        </p:txBody>
      </p:sp>
    </p:spTree>
    <p:extLst>
      <p:ext uri="{BB962C8B-B14F-4D97-AF65-F5344CB8AC3E}">
        <p14:creationId xmlns:p14="http://schemas.microsoft.com/office/powerpoint/2010/main" val="2948171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9866A9-B167-4D75-8F7F-360025AD6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167"/>
            <a:ext cx="12188952" cy="3490956"/>
            <a:chOff x="651279" y="598259"/>
            <a:chExt cx="10889442" cy="5680742"/>
          </a:xfrm>
        </p:grpSpPr>
        <p:sp>
          <p:nvSpPr>
            <p:cNvPr id="24" name="Color">
              <a:extLst>
                <a:ext uri="{FF2B5EF4-FFF2-40B4-BE49-F238E27FC236}">
                  <a16:creationId xmlns:a16="http://schemas.microsoft.com/office/drawing/2014/main" id="{C2DD07C1-6CFB-48E5-AD0E-AC091042B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Color">
              <a:extLst>
                <a:ext uri="{FF2B5EF4-FFF2-40B4-BE49-F238E27FC236}">
                  <a16:creationId xmlns:a16="http://schemas.microsoft.com/office/drawing/2014/main" id="{F9A8FC0F-BD29-4D9A-ABF1-D75E3A269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Marcador de contenido 4" descr="América en globo terráqueo">
            <a:extLst>
              <a:ext uri="{FF2B5EF4-FFF2-40B4-BE49-F238E27FC236}">
                <a16:creationId xmlns:a16="http://schemas.microsoft.com/office/drawing/2014/main" id="{1446B851-2496-4F4B-9A61-AC88268C1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1974" y="517863"/>
            <a:ext cx="5946185" cy="594618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E7307F6E-348B-4560-B2BF-4E5502B9A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221" y="304891"/>
            <a:ext cx="6465352" cy="222676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5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Procedencias</a:t>
            </a:r>
            <a:r>
              <a: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de los </a:t>
            </a:r>
            <a:r>
              <a:rPr lang="en-US" sz="5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visitantes</a:t>
            </a:r>
            <a:r>
              <a: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en la web</a:t>
            </a:r>
            <a:br>
              <a: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5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comarcal</a:t>
            </a:r>
            <a:r>
              <a: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7D09CD3-3907-4684-B17C-9E70DA011BDA}"/>
              </a:ext>
            </a:extLst>
          </p:cNvPr>
          <p:cNvSpPr txBox="1"/>
          <p:nvPr/>
        </p:nvSpPr>
        <p:spPr>
          <a:xfrm>
            <a:off x="6611905" y="3648628"/>
            <a:ext cx="482932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España: 95,7%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dirty="0">
                <a:solidFill>
                  <a:prstClr val="black"/>
                </a:solidFill>
                <a:latin typeface="Calibri" panose="020F0502020204030204"/>
              </a:rPr>
              <a:t>Francia</a:t>
            </a:r>
            <a:r>
              <a:rPr kumimoji="0" lang="es-E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2,3%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dirty="0">
                <a:solidFill>
                  <a:prstClr val="black"/>
                </a:solidFill>
                <a:latin typeface="Calibri" panose="020F0502020204030204"/>
              </a:rPr>
              <a:t>Estados Unidos</a:t>
            </a:r>
            <a:r>
              <a:rPr kumimoji="0" lang="es-E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0,6%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Agosto, curiosidad, tráfico procedente de Rusia y las Islas Seychelles, que nunca habían aparecido como emisores de búsqueda en la web</a:t>
            </a:r>
          </a:p>
        </p:txBody>
      </p:sp>
      <p:pic>
        <p:nvPicPr>
          <p:cNvPr id="26" name="Imagen 25" descr="Logotipo&#10;&#10;Descripción generada automáticamente">
            <a:extLst>
              <a:ext uri="{FF2B5EF4-FFF2-40B4-BE49-F238E27FC236}">
                <a16:creationId xmlns:a16="http://schemas.microsoft.com/office/drawing/2014/main" id="{BCA4A327-F8A2-46B8-BCCB-C0491BC9E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695" y="1886923"/>
            <a:ext cx="1055744" cy="1038852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42552335-66DF-4A1D-A76A-F35CB24F8CE6}"/>
              </a:ext>
            </a:extLst>
          </p:cNvPr>
          <p:cNvSpPr txBox="1"/>
          <p:nvPr/>
        </p:nvSpPr>
        <p:spPr>
          <a:xfrm>
            <a:off x="214238" y="6387746"/>
            <a:ext cx="337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Datos Google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analytics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lang="es-ES" sz="1400" dirty="0">
                <a:solidFill>
                  <a:prstClr val="black"/>
                </a:solidFill>
                <a:latin typeface="Calibri" panose="020F0502020204030204"/>
              </a:rPr>
              <a:t>año 2022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731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3043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FC0CF77-D9BD-4931-AD12-867403616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910" y="397287"/>
            <a:ext cx="4310628" cy="4250502"/>
          </a:xfrm>
          <a:prstGeom prst="rect">
            <a:avLst/>
          </a:prstGeom>
        </p:spPr>
      </p:pic>
      <p:pic>
        <p:nvPicPr>
          <p:cNvPr id="24" name="Marcador de contenido 6">
            <a:extLst>
              <a:ext uri="{FF2B5EF4-FFF2-40B4-BE49-F238E27FC236}">
                <a16:creationId xmlns:a16="http://schemas.microsoft.com/office/drawing/2014/main" id="{5AFA9429-40BE-4C53-9982-2C0B04B08C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200" y="371475"/>
            <a:ext cx="2151063" cy="2151063"/>
          </a:xfrm>
        </p:spPr>
      </p:pic>
      <p:pic>
        <p:nvPicPr>
          <p:cNvPr id="26" name="Imagen 25" descr="Icono&#10;&#10;Descripción generada automáticamente">
            <a:extLst>
              <a:ext uri="{FF2B5EF4-FFF2-40B4-BE49-F238E27FC236}">
                <a16:creationId xmlns:a16="http://schemas.microsoft.com/office/drawing/2014/main" id="{80A27941-80F4-44F5-936E-B9A72FA966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" b="-18"/>
          <a:stretch/>
        </p:blipFill>
        <p:spPr>
          <a:xfrm>
            <a:off x="5156200" y="2597150"/>
            <a:ext cx="2151063" cy="2151063"/>
          </a:xfrm>
          <a:custGeom>
            <a:avLst/>
            <a:gdLst/>
            <a:ahLst/>
            <a:cxnLst/>
            <a:rect l="l" t="t" r="r" b="b"/>
            <a:pathLst>
              <a:path w="2505456" h="2505456">
                <a:moveTo>
                  <a:pt x="1252728" y="0"/>
                </a:moveTo>
                <a:cubicBezTo>
                  <a:pt x="1944591" y="0"/>
                  <a:pt x="2505456" y="560865"/>
                  <a:pt x="2505456" y="1252728"/>
                </a:cubicBezTo>
                <a:cubicBezTo>
                  <a:pt x="2505456" y="1944591"/>
                  <a:pt x="1944591" y="2505456"/>
                  <a:pt x="1252728" y="2505456"/>
                </a:cubicBezTo>
                <a:cubicBezTo>
                  <a:pt x="560865" y="2505456"/>
                  <a:pt x="0" y="1944591"/>
                  <a:pt x="0" y="1252728"/>
                </a:cubicBezTo>
                <a:cubicBezTo>
                  <a:pt x="0" y="560865"/>
                  <a:pt x="560865" y="0"/>
                  <a:pt x="1252728" y="0"/>
                </a:cubicBezTo>
                <a:close/>
              </a:path>
            </a:pathLst>
          </a:custGeom>
        </p:spPr>
      </p:pic>
      <p:pic>
        <p:nvPicPr>
          <p:cNvPr id="5" name="Marcador de contenido 4" descr="Conexiones">
            <a:extLst>
              <a:ext uri="{FF2B5EF4-FFF2-40B4-BE49-F238E27FC236}">
                <a16:creationId xmlns:a16="http://schemas.microsoft.com/office/drawing/2014/main" id="{D672812C-B201-4CA5-A148-7843C97AB1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81875" y="371475"/>
            <a:ext cx="2043113" cy="2043113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4A6762D4-7F51-428A-AB55-30CA8374F4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99600" y="371475"/>
            <a:ext cx="2047875" cy="2043113"/>
          </a:xfrm>
          <a:custGeom>
            <a:avLst/>
            <a:gdLst/>
            <a:ahLst/>
            <a:cxnLst/>
            <a:rect l="l" t="t" r="r" b="b"/>
            <a:pathLst>
              <a:path w="3050387" h="2654675">
                <a:moveTo>
                  <a:pt x="1360112" y="0"/>
                </a:moveTo>
                <a:cubicBezTo>
                  <a:pt x="2293625" y="0"/>
                  <a:pt x="3050387" y="756762"/>
                  <a:pt x="3050387" y="1690275"/>
                </a:cubicBezTo>
                <a:cubicBezTo>
                  <a:pt x="3050387" y="2040343"/>
                  <a:pt x="2943967" y="2365554"/>
                  <a:pt x="2761715" y="2635324"/>
                </a:cubicBezTo>
                <a:lnTo>
                  <a:pt x="2747244" y="2654675"/>
                </a:lnTo>
                <a:lnTo>
                  <a:pt x="0" y="2654675"/>
                </a:lnTo>
                <a:lnTo>
                  <a:pt x="0" y="689742"/>
                </a:lnTo>
                <a:lnTo>
                  <a:pt x="55814" y="615103"/>
                </a:lnTo>
                <a:cubicBezTo>
                  <a:pt x="365835" y="239445"/>
                  <a:pt x="835011" y="0"/>
                  <a:pt x="1360112" y="0"/>
                </a:cubicBezTo>
                <a:close/>
              </a:path>
            </a:pathLst>
          </a:cu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4B7C44AC-5D6A-462D-B440-36291C1855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75" y="2489200"/>
            <a:ext cx="4165600" cy="2260600"/>
          </a:xfrm>
          <a:prstGeom prst="rect">
            <a:avLst/>
          </a:prstGeom>
        </p:spPr>
      </p:pic>
      <p:sp>
        <p:nvSpPr>
          <p:cNvPr id="22" name="Título 1">
            <a:extLst>
              <a:ext uri="{FF2B5EF4-FFF2-40B4-BE49-F238E27FC236}">
                <a16:creationId xmlns:a16="http://schemas.microsoft.com/office/drawing/2014/main" id="{7DCB1BBD-09AA-43C5-BBA8-AAF29BD55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532214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REDES SOCIALES </a:t>
            </a:r>
          </a:p>
        </p:txBody>
      </p:sp>
    </p:spTree>
    <p:extLst>
      <p:ext uri="{BB962C8B-B14F-4D97-AF65-F5344CB8AC3E}">
        <p14:creationId xmlns:p14="http://schemas.microsoft.com/office/powerpoint/2010/main" val="3505392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3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7DCB1BBD-09AA-43C5-BBA8-AAF29BD55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5052369" cy="1035781"/>
          </a:xfrm>
        </p:spPr>
        <p:txBody>
          <a:bodyPr anchor="ctr">
            <a:normAutofit/>
          </a:bodyPr>
          <a:lstStyle/>
          <a:p>
            <a:r>
              <a:rPr lang="es-ES" sz="4000" b="1" dirty="0">
                <a:solidFill>
                  <a:schemeClr val="accent1"/>
                </a:solidFill>
              </a:rPr>
              <a:t>REDES SOCIALES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0D81CC2C-65C2-4A76-986F-29A3E35285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221" y="873940"/>
            <a:ext cx="878737" cy="878737"/>
          </a:xfr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Marcador de contenido 4" descr="Conexiones">
            <a:extLst>
              <a:ext uri="{FF2B5EF4-FFF2-40B4-BE49-F238E27FC236}">
                <a16:creationId xmlns:a16="http://schemas.microsoft.com/office/drawing/2014/main" id="{D672812C-B201-4CA5-A148-7843C97AB1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7167" y="39371"/>
            <a:ext cx="2318362" cy="231836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8FEB2294-B522-41AC-974C-C920A51465CC}"/>
              </a:ext>
            </a:extLst>
          </p:cNvPr>
          <p:cNvSpPr txBox="1"/>
          <p:nvPr/>
        </p:nvSpPr>
        <p:spPr>
          <a:xfrm>
            <a:off x="365764" y="2348693"/>
            <a:ext cx="61168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Imprescindible fijar un plan de comunicación digital para las redes sociales con unos objetivos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SMART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(específicos, medibles, realistas, alcanzables y limitados en el tiempo)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 que responda  las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NECESIDADES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quien lo propone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Crear contenidos de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CALIDAD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Huir de la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INFOXICACIÓN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ANALIZAR LOS RESULTADOS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 saber si se está haciendo bien, y, especialmente, analizar los resultados en aquellas campañas que son de pago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2951F38-97B8-422D-8549-53ED26EFED54}"/>
              </a:ext>
            </a:extLst>
          </p:cNvPr>
          <p:cNvSpPr txBox="1"/>
          <p:nvPr/>
        </p:nvSpPr>
        <p:spPr>
          <a:xfrm>
            <a:off x="7282927" y="2224981"/>
            <a:ext cx="36468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Más de la mitad de las compras por Internet se dedican a reservas de viajes y alojamiento.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87% de los internautas de 16 a 65 años utiliza Redes Sociales, lo que representa casi 26 millones de usuarios en España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Incremento del uso de redes sociales durante la pandemia. El más espectacular fue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Tik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tok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(en un 166%) Pero esto cambia constantemente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E4BF3E2-6DF2-4A0C-8091-7545D3F997F6}"/>
              </a:ext>
            </a:extLst>
          </p:cNvPr>
          <p:cNvSpPr txBox="1"/>
          <p:nvPr/>
        </p:nvSpPr>
        <p:spPr>
          <a:xfrm>
            <a:off x="8745967" y="6552389"/>
            <a:ext cx="33241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Datos: Estudio General de Datos de Internet 2022</a:t>
            </a:r>
          </a:p>
        </p:txBody>
      </p:sp>
    </p:spTree>
    <p:extLst>
      <p:ext uri="{BB962C8B-B14F-4D97-AF65-F5344CB8AC3E}">
        <p14:creationId xmlns:p14="http://schemas.microsoft.com/office/powerpoint/2010/main" val="3477443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3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7DCB1BBD-09AA-43C5-BBA8-AAF29BD55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5052369" cy="1035781"/>
          </a:xfrm>
        </p:spPr>
        <p:txBody>
          <a:bodyPr anchor="ctr">
            <a:normAutofit/>
          </a:bodyPr>
          <a:lstStyle/>
          <a:p>
            <a:r>
              <a:rPr lang="es-ES" sz="4000" b="1" dirty="0">
                <a:solidFill>
                  <a:schemeClr val="accent1"/>
                </a:solidFill>
              </a:rPr>
              <a:t>FACEBOOK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Marcador de contenido 4" descr="Conexiones">
            <a:extLst>
              <a:ext uri="{FF2B5EF4-FFF2-40B4-BE49-F238E27FC236}">
                <a16:creationId xmlns:a16="http://schemas.microsoft.com/office/drawing/2014/main" id="{D672812C-B201-4CA5-A148-7843C97AB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90466" y="132745"/>
            <a:ext cx="1266834" cy="126683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Marcador de contenido 6">
            <a:extLst>
              <a:ext uri="{FF2B5EF4-FFF2-40B4-BE49-F238E27FC236}">
                <a16:creationId xmlns:a16="http://schemas.microsoft.com/office/drawing/2014/main" id="{831D8FF6-32FE-4AB4-A30B-0AB808180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852" y="873939"/>
            <a:ext cx="1035781" cy="1035781"/>
          </a:xfr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E5754CF-B321-4A33-8432-060397F5FC1A}"/>
              </a:ext>
            </a:extLst>
          </p:cNvPr>
          <p:cNvSpPr txBox="1"/>
          <p:nvPr/>
        </p:nvSpPr>
        <p:spPr>
          <a:xfrm>
            <a:off x="535670" y="2419827"/>
            <a:ext cx="595964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Más de 6.615 seguidores, con un perfil, predominantemente femenino, de entre 35-45 años. Muy activos. Buscan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ENTRETENIMIENTO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el año 2022 se insertaron </a:t>
            </a:r>
            <a:r>
              <a:rPr lang="es-ES" dirty="0">
                <a:solidFill>
                  <a:srgbClr val="002060"/>
                </a:solidFill>
                <a:latin typeface="Calibri" panose="020F0502020204030204"/>
              </a:rPr>
              <a:t>800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srgbClr val="002060"/>
                </a:solidFill>
                <a:latin typeface="Calibri" panose="020F0502020204030204"/>
              </a:rPr>
              <a:t>Hubo </a:t>
            </a:r>
            <a:r>
              <a:rPr lang="es-ES" b="1" dirty="0">
                <a:solidFill>
                  <a:srgbClr val="002060"/>
                </a:solidFill>
                <a:latin typeface="Calibri" panose="020F0502020204030204"/>
              </a:rPr>
              <a:t>989.475 visitas al perfil</a:t>
            </a:r>
            <a:r>
              <a:rPr lang="es-ES" dirty="0">
                <a:solidFill>
                  <a:srgbClr val="002060"/>
                </a:solidFill>
                <a:latin typeface="Calibri" panose="020F0502020204030204"/>
              </a:rPr>
              <a:t> (supone un incremento del 48% con respecto al año anterior)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registraron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282.80</a:t>
            </a:r>
            <a:r>
              <a:rPr lang="es-ES" b="1" dirty="0">
                <a:solidFill>
                  <a:srgbClr val="002060"/>
                </a:solidFill>
                <a:latin typeface="Calibri" panose="020F0502020204030204"/>
              </a:rPr>
              <a:t>8 interacciones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Noticia más destacada de 2022: anuncio brigadas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Tragsa</a:t>
            </a:r>
            <a:r>
              <a:rPr lang="es-ES" dirty="0">
                <a:solidFill>
                  <a:srgbClr val="002060"/>
                </a:solidFill>
                <a:latin typeface="Calibri" panose="020F0502020204030204"/>
              </a:rPr>
              <a:t>, con 7.700 visitas, seguido de la aprobación de la CETS de la Sierra de Santo Domingo, con 6.373 visitas; y la presentación del Open BTT Comarca Cinco Villas, con 5.998 visitas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363C1EE-34E2-4D52-9116-13B068329D06}"/>
              </a:ext>
            </a:extLst>
          </p:cNvPr>
          <p:cNvSpPr txBox="1"/>
          <p:nvPr/>
        </p:nvSpPr>
        <p:spPr>
          <a:xfrm>
            <a:off x="6937279" y="290430"/>
            <a:ext cx="4195542" cy="461664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Importancia de las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ALIANZAS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ctr">
              <a:defRPr/>
            </a:pPr>
            <a:r>
              <a:rPr lang="es-ES" sz="2000" dirty="0">
                <a:solidFill>
                  <a:srgbClr val="002060"/>
                </a:solidFill>
              </a:rPr>
              <a:t>El mes con mayor tráfico de Facebook Comarca Cinco Villas fue noviembre con </a:t>
            </a:r>
            <a:r>
              <a:rPr lang="es-ES" sz="2000" b="1" dirty="0">
                <a:solidFill>
                  <a:srgbClr val="002060"/>
                </a:solidFill>
              </a:rPr>
              <a:t>110.399 visitas </a:t>
            </a:r>
            <a:r>
              <a:rPr lang="es-ES" sz="2000" dirty="0">
                <a:solidFill>
                  <a:srgbClr val="002060"/>
                </a:solidFill>
              </a:rPr>
              <a:t>(y 18.229 interacciones), ligadas, en su mayor parte, a los posts de la Semana Gastroalimentaria de las Cinco Villas.</a:t>
            </a:r>
          </a:p>
          <a:p>
            <a:pPr algn="ctr">
              <a:defRPr/>
            </a:pPr>
            <a:r>
              <a:rPr lang="es-ES" sz="2000" dirty="0">
                <a:solidFill>
                  <a:srgbClr val="002060"/>
                </a:solidFill>
              </a:rPr>
              <a:t>El </a:t>
            </a:r>
            <a:r>
              <a:rPr lang="es-ES" sz="2000" dirty="0" err="1">
                <a:solidFill>
                  <a:srgbClr val="002060"/>
                </a:solidFill>
              </a:rPr>
              <a:t>streaming</a:t>
            </a:r>
            <a:r>
              <a:rPr lang="es-ES" sz="2000" dirty="0">
                <a:solidFill>
                  <a:srgbClr val="002060"/>
                </a:solidFill>
              </a:rPr>
              <a:t> (directo) realizado durante el primer talle fue visto por </a:t>
            </a:r>
            <a:r>
              <a:rPr lang="es-ES" sz="2000" b="1" dirty="0">
                <a:solidFill>
                  <a:srgbClr val="002060"/>
                </a:solidFill>
              </a:rPr>
              <a:t>5.640 personas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DC8C067-D50D-40AB-9EAC-893F6DED93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0570" y="4225880"/>
            <a:ext cx="3108960" cy="147120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C6F4EA3-0F67-7D21-C247-CA80527B4098}"/>
              </a:ext>
            </a:extLst>
          </p:cNvPr>
          <p:cNvSpPr txBox="1"/>
          <p:nvPr/>
        </p:nvSpPr>
        <p:spPr>
          <a:xfrm>
            <a:off x="1135076" y="1551643"/>
            <a:ext cx="1794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@comarca5Villas</a:t>
            </a:r>
          </a:p>
        </p:txBody>
      </p:sp>
    </p:spTree>
    <p:extLst>
      <p:ext uri="{BB962C8B-B14F-4D97-AF65-F5344CB8AC3E}">
        <p14:creationId xmlns:p14="http://schemas.microsoft.com/office/powerpoint/2010/main" val="113636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3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7DCB1BBD-09AA-43C5-BBA8-AAF29BD55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5052369" cy="1035781"/>
          </a:xfrm>
        </p:spPr>
        <p:txBody>
          <a:bodyPr anchor="ctr">
            <a:normAutofit/>
          </a:bodyPr>
          <a:lstStyle/>
          <a:p>
            <a:r>
              <a:rPr lang="es-ES" sz="4000" b="1" dirty="0">
                <a:solidFill>
                  <a:schemeClr val="accent1"/>
                </a:solidFill>
              </a:rPr>
              <a:t>TWITTER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Marcador de contenido 4" descr="Conexiones">
            <a:extLst>
              <a:ext uri="{FF2B5EF4-FFF2-40B4-BE49-F238E27FC236}">
                <a16:creationId xmlns:a16="http://schemas.microsoft.com/office/drawing/2014/main" id="{D672812C-B201-4CA5-A148-7843C97AB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8083" y="142746"/>
            <a:ext cx="1266834" cy="126683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>
            <a:extLst>
              <a:ext uri="{FF2B5EF4-FFF2-40B4-BE49-F238E27FC236}">
                <a16:creationId xmlns:a16="http://schemas.microsoft.com/office/drawing/2014/main" id="{248551F2-D53F-49B0-BA59-AE6F0B1DD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7434" y="678385"/>
            <a:ext cx="1342796" cy="1342796"/>
          </a:xfrm>
          <a:custGeom>
            <a:avLst/>
            <a:gdLst/>
            <a:ahLst/>
            <a:cxnLst/>
            <a:rect l="l" t="t" r="r" b="b"/>
            <a:pathLst>
              <a:path w="3050387" h="2654675">
                <a:moveTo>
                  <a:pt x="1360112" y="0"/>
                </a:moveTo>
                <a:cubicBezTo>
                  <a:pt x="2293625" y="0"/>
                  <a:pt x="3050387" y="756762"/>
                  <a:pt x="3050387" y="1690275"/>
                </a:cubicBezTo>
                <a:cubicBezTo>
                  <a:pt x="3050387" y="2040343"/>
                  <a:pt x="2943967" y="2365554"/>
                  <a:pt x="2761715" y="2635324"/>
                </a:cubicBezTo>
                <a:lnTo>
                  <a:pt x="2747244" y="2654675"/>
                </a:lnTo>
                <a:lnTo>
                  <a:pt x="0" y="2654675"/>
                </a:lnTo>
                <a:lnTo>
                  <a:pt x="0" y="689742"/>
                </a:lnTo>
                <a:lnTo>
                  <a:pt x="55814" y="615103"/>
                </a:lnTo>
                <a:cubicBezTo>
                  <a:pt x="365835" y="239445"/>
                  <a:pt x="835011" y="0"/>
                  <a:pt x="1360112" y="0"/>
                </a:cubicBezTo>
                <a:close/>
              </a:path>
            </a:pathLst>
          </a:cu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336E598-84DA-43CA-B2EA-603B151B5B5F}"/>
              </a:ext>
            </a:extLst>
          </p:cNvPr>
          <p:cNvSpPr txBox="1"/>
          <p:nvPr/>
        </p:nvSpPr>
        <p:spPr>
          <a:xfrm>
            <a:off x="535670" y="2305531"/>
            <a:ext cx="5846781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Perfil muy definido: en el caso de la comarca, hombre de entre 30-42 años.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BUSCA INFORMACIÓN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Público fiel que se incrementa, pero lentamente.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año 2022 se cerró con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3.634 usuarios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srgbClr val="002060"/>
                </a:solidFill>
                <a:latin typeface="Calibri" panose="020F0502020204030204"/>
              </a:rPr>
              <a:t>Hubo </a:t>
            </a:r>
            <a:r>
              <a:rPr lang="es-ES" b="1" dirty="0">
                <a:solidFill>
                  <a:srgbClr val="002060"/>
                </a:solidFill>
                <a:latin typeface="Calibri" panose="020F0502020204030204"/>
              </a:rPr>
              <a:t>28.927 visitas </a:t>
            </a:r>
            <a:r>
              <a:rPr lang="es-ES" dirty="0">
                <a:solidFill>
                  <a:srgbClr val="002060"/>
                </a:solidFill>
                <a:latin typeface="Calibri" panose="020F0502020204030204"/>
              </a:rPr>
              <a:t>al perfil (un 29,5% más que en 2021)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srgbClr val="002060"/>
                </a:solidFill>
                <a:latin typeface="Calibri" panose="020F0502020204030204"/>
              </a:rPr>
              <a:t>El mes con más tráfico, agosto, con </a:t>
            </a:r>
            <a:r>
              <a:rPr lang="es-ES" b="1" dirty="0">
                <a:solidFill>
                  <a:srgbClr val="002060"/>
                </a:solidFill>
                <a:latin typeface="Calibri" panose="020F0502020204030204"/>
              </a:rPr>
              <a:t>114.200 impresiones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Importancia del contenido: CLARIDAD DEL MENSAJE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Evitar la utilización masiva de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hastag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#unrincondearagonparaperderse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#turismocincovillas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#cincovillassostenible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#descubrecincovillas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dirty="0">
                <a:solidFill>
                  <a:srgbClr val="002060"/>
                </a:solidFill>
                <a:latin typeface="Calibri" panose="020F0502020204030204"/>
              </a:rPr>
              <a:t>#masquecincovillas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B998A3B-3F86-4B88-8449-CCB51ABAC8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3617" y="2984460"/>
            <a:ext cx="3439684" cy="257976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AF01405-2C1B-455D-A9BC-C8360D33C5F1}"/>
              </a:ext>
            </a:extLst>
          </p:cNvPr>
          <p:cNvSpPr txBox="1"/>
          <p:nvPr/>
        </p:nvSpPr>
        <p:spPr>
          <a:xfrm>
            <a:off x="6726608" y="680344"/>
            <a:ext cx="4596832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Durante el 2022 los tuits con más visitas fueron: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Send</a:t>
            </a:r>
            <a:r>
              <a:rPr lang="es-ES" sz="2000" dirty="0">
                <a:solidFill>
                  <a:prstClr val="white"/>
                </a:solidFill>
                <a:latin typeface="Calibri" panose="020F0502020204030204"/>
              </a:rPr>
              <a:t>eros de leyenda (1.137 visitas)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dirty="0">
                <a:solidFill>
                  <a:prstClr val="white"/>
                </a:solidFill>
                <a:latin typeface="Calibri" panose="020F0502020204030204"/>
              </a:rPr>
              <a:t>Marca Pirineo &amp; Prepirineo (997 visitas)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dirty="0">
                <a:solidFill>
                  <a:prstClr val="white"/>
                </a:solidFill>
                <a:latin typeface="Calibri" panose="020F0502020204030204"/>
              </a:rPr>
              <a:t>Open BTT 2022 (643 visitas)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8D7A35B-6460-1691-706A-C4A6F7F63DBD}"/>
              </a:ext>
            </a:extLst>
          </p:cNvPr>
          <p:cNvSpPr txBox="1"/>
          <p:nvPr/>
        </p:nvSpPr>
        <p:spPr>
          <a:xfrm>
            <a:off x="1135076" y="1551643"/>
            <a:ext cx="176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@comarca5villas</a:t>
            </a:r>
          </a:p>
        </p:txBody>
      </p:sp>
    </p:spTree>
    <p:extLst>
      <p:ext uri="{BB962C8B-B14F-4D97-AF65-F5344CB8AC3E}">
        <p14:creationId xmlns:p14="http://schemas.microsoft.com/office/powerpoint/2010/main" val="3709551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3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7DCB1BBD-09AA-43C5-BBA8-AAF29BD55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5052369" cy="1035781"/>
          </a:xfrm>
        </p:spPr>
        <p:txBody>
          <a:bodyPr anchor="ctr">
            <a:normAutofit/>
          </a:bodyPr>
          <a:lstStyle/>
          <a:p>
            <a:r>
              <a:rPr lang="es-ES" sz="4000" b="1" dirty="0">
                <a:solidFill>
                  <a:srgbClr val="F711CB"/>
                </a:solidFill>
              </a:rPr>
              <a:t>INSTAGRAM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Marcador de contenido 4" descr="Conexiones">
            <a:extLst>
              <a:ext uri="{FF2B5EF4-FFF2-40B4-BE49-F238E27FC236}">
                <a16:creationId xmlns:a16="http://schemas.microsoft.com/office/drawing/2014/main" id="{D672812C-B201-4CA5-A148-7843C97AB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82950" y="39730"/>
            <a:ext cx="1395926" cy="139592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n 24" descr="Icono&#10;&#10;Descripción generada automáticamente">
            <a:extLst>
              <a:ext uri="{FF2B5EF4-FFF2-40B4-BE49-F238E27FC236}">
                <a16:creationId xmlns:a16="http://schemas.microsoft.com/office/drawing/2014/main" id="{B6B75888-F2E9-4B37-8909-1C9BC54AD6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" b="-18"/>
          <a:stretch/>
        </p:blipFill>
        <p:spPr>
          <a:xfrm>
            <a:off x="4960852" y="873939"/>
            <a:ext cx="1035781" cy="1035781"/>
          </a:xfrm>
          <a:custGeom>
            <a:avLst/>
            <a:gdLst/>
            <a:ahLst/>
            <a:cxnLst/>
            <a:rect l="l" t="t" r="r" b="b"/>
            <a:pathLst>
              <a:path w="2505456" h="2505456">
                <a:moveTo>
                  <a:pt x="1252728" y="0"/>
                </a:moveTo>
                <a:cubicBezTo>
                  <a:pt x="1944591" y="0"/>
                  <a:pt x="2505456" y="560865"/>
                  <a:pt x="2505456" y="1252728"/>
                </a:cubicBezTo>
                <a:cubicBezTo>
                  <a:pt x="2505456" y="1944591"/>
                  <a:pt x="1944591" y="2505456"/>
                  <a:pt x="1252728" y="2505456"/>
                </a:cubicBezTo>
                <a:cubicBezTo>
                  <a:pt x="560865" y="2505456"/>
                  <a:pt x="0" y="1944591"/>
                  <a:pt x="0" y="1252728"/>
                </a:cubicBezTo>
                <a:cubicBezTo>
                  <a:pt x="0" y="560865"/>
                  <a:pt x="560865" y="0"/>
                  <a:pt x="1252728" y="0"/>
                </a:cubicBezTo>
                <a:close/>
              </a:path>
            </a:pathLst>
          </a:cu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02D0C52-1430-45F1-AA6A-D84B2D491001}"/>
              </a:ext>
            </a:extLst>
          </p:cNvPr>
          <p:cNvSpPr txBox="1"/>
          <p:nvPr/>
        </p:nvSpPr>
        <p:spPr>
          <a:xfrm>
            <a:off x="195859" y="2216682"/>
            <a:ext cx="631553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 social de la comarca que más se ha incrementado en </a:t>
            </a:r>
            <a:r>
              <a:rPr lang="es-ES" sz="2000" dirty="0">
                <a:solidFill>
                  <a:srgbClr val="002060"/>
                </a:solidFill>
                <a:latin typeface="Calibri" panose="020F0502020204030204"/>
              </a:rPr>
              <a:t>los últimos años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de poco más de 1.000 seguidores a los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2.954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31 de diciembre de 2022 (supone un incremento del 15% con respecto al 2021)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dirty="0">
                <a:solidFill>
                  <a:srgbClr val="002060"/>
                </a:solidFill>
                <a:latin typeface="Calibri" panose="020F0502020204030204"/>
              </a:rPr>
              <a:t>Más de 20.000 cuentas alcanzadas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2000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mes de mayor tráfico, noviembre, con 3.299 cuentas alcanzadas (Semana Gastroalimentaria)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Perfil prioritario: mujeres de entre 18 y 25 años.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62BE6E5-DF60-4DC8-8F78-05EB5B3567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6298" y="774701"/>
            <a:ext cx="4518503" cy="338887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627458C-35D4-9834-019F-C6610CB71BF3}"/>
              </a:ext>
            </a:extLst>
          </p:cNvPr>
          <p:cNvSpPr txBox="1"/>
          <p:nvPr/>
        </p:nvSpPr>
        <p:spPr>
          <a:xfrm>
            <a:off x="6916903" y="4539043"/>
            <a:ext cx="411729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ACCIÓN DESTACADA MAYO 2022: 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CONCURSO FOTOGRÁFICO ‘SI ME PIERDO, BÚSCAME EN LAS COMARCA CINCO VILLAS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(Foto ganadora, 530 corazones)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AAF642E-BAA4-73EF-2C8C-6F6F55B330C6}"/>
              </a:ext>
            </a:extLst>
          </p:cNvPr>
          <p:cNvSpPr txBox="1"/>
          <p:nvPr/>
        </p:nvSpPr>
        <p:spPr>
          <a:xfrm>
            <a:off x="1135076" y="1551643"/>
            <a:ext cx="1560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comarca5villas</a:t>
            </a:r>
          </a:p>
        </p:txBody>
      </p:sp>
    </p:spTree>
    <p:extLst>
      <p:ext uri="{BB962C8B-B14F-4D97-AF65-F5344CB8AC3E}">
        <p14:creationId xmlns:p14="http://schemas.microsoft.com/office/powerpoint/2010/main" val="3288545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3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7DCB1BBD-09AA-43C5-BBA8-AAF29BD55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5052369" cy="1035781"/>
          </a:xfrm>
        </p:spPr>
        <p:txBody>
          <a:bodyPr anchor="ctr">
            <a:normAutofit/>
          </a:bodyPr>
          <a:lstStyle/>
          <a:p>
            <a:r>
              <a:rPr lang="es-ES" sz="4000" b="1" dirty="0">
                <a:solidFill>
                  <a:srgbClr val="FF0000"/>
                </a:solidFill>
              </a:rPr>
              <a:t>YOUTUBE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Marcador de contenido 4" descr="Conexiones">
            <a:extLst>
              <a:ext uri="{FF2B5EF4-FFF2-40B4-BE49-F238E27FC236}">
                <a16:creationId xmlns:a16="http://schemas.microsoft.com/office/drawing/2014/main" id="{D672812C-B201-4CA5-A148-7843C97AB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5599" y="115872"/>
            <a:ext cx="1275958" cy="127595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09E6E961-CEBF-4D93-9A6A-633097383025}"/>
              </a:ext>
            </a:extLst>
          </p:cNvPr>
          <p:cNvSpPr txBox="1"/>
          <p:nvPr/>
        </p:nvSpPr>
        <p:spPr>
          <a:xfrm>
            <a:off x="625707" y="5667889"/>
            <a:ext cx="5464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canal contabilizó en 2022 casi 11.000 visualizaciones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prstClr val="black"/>
                </a:solidFill>
                <a:latin typeface="Calibri" panose="020F0502020204030204"/>
              </a:rPr>
              <a:t>En 2022 tenía 219 suscriptores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A061445-4A60-41C7-8749-7277E4D3D2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1673" y="3597649"/>
            <a:ext cx="3476824" cy="195571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A28846A-EF64-43FF-A6D6-C832D3BB8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130" y="869755"/>
            <a:ext cx="1905638" cy="1071922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385DA4F4-8086-4402-914E-6270115E56D5}"/>
              </a:ext>
            </a:extLst>
          </p:cNvPr>
          <p:cNvSpPr txBox="1"/>
          <p:nvPr/>
        </p:nvSpPr>
        <p:spPr>
          <a:xfrm>
            <a:off x="640080" y="2700949"/>
            <a:ext cx="546488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Vídeos más vistos en el canal, campaña promocional turística del 2022 con Rafa Maza: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600" dirty="0">
                <a:solidFill>
                  <a:prstClr val="black"/>
                </a:solidFill>
                <a:latin typeface="Calibri" panose="020F0502020204030204"/>
              </a:rPr>
              <a:t>V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ídeo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indios o vaqueros en Pozo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Pígalo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(2.920 visualizaciones)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Harry Potter en el castillo de Sádaba (2.634 visualizaciones)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600" dirty="0">
                <a:solidFill>
                  <a:prstClr val="black"/>
                </a:solidFill>
                <a:latin typeface="Calibri" panose="020F0502020204030204"/>
              </a:rPr>
              <a:t>Drácula en </a:t>
            </a:r>
            <a:r>
              <a:rPr lang="es-ES" sz="1600" dirty="0" err="1">
                <a:solidFill>
                  <a:prstClr val="black"/>
                </a:solidFill>
                <a:latin typeface="Calibri" panose="020F0502020204030204"/>
              </a:rPr>
              <a:t>Sibirana</a:t>
            </a:r>
            <a:r>
              <a:rPr lang="es-ES" sz="1600" dirty="0">
                <a:solidFill>
                  <a:prstClr val="black"/>
                </a:solidFill>
                <a:latin typeface="Calibri" panose="020F0502020204030204"/>
              </a:rPr>
              <a:t> (1.063 visualizaciones)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6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dirty="0">
                <a:solidFill>
                  <a:prstClr val="black"/>
                </a:solidFill>
                <a:latin typeface="Calibri" panose="020F0502020204030204"/>
              </a:rPr>
              <a:t>**Esta campaña se hizo viral en </a:t>
            </a:r>
            <a:r>
              <a:rPr lang="es-ES" b="1" dirty="0" err="1">
                <a:solidFill>
                  <a:prstClr val="black"/>
                </a:solidFill>
                <a:latin typeface="Calibri" panose="020F0502020204030204"/>
              </a:rPr>
              <a:t>Tik</a:t>
            </a:r>
            <a:r>
              <a:rPr lang="es-E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" b="1" dirty="0" err="1">
                <a:solidFill>
                  <a:prstClr val="black"/>
                </a:solidFill>
                <a:latin typeface="Calibri" panose="020F0502020204030204"/>
              </a:rPr>
              <a:t>Tok</a:t>
            </a:r>
            <a:r>
              <a:rPr lang="es-ES" b="1" dirty="0">
                <a:solidFill>
                  <a:prstClr val="black"/>
                </a:solidFill>
                <a:latin typeface="Calibri" panose="020F0502020204030204"/>
              </a:rPr>
              <a:t>, con más de un millón de reproducciones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AF465B3-0A41-405D-A7E9-F8F5CE3E5F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5295" y="963779"/>
            <a:ext cx="3529580" cy="198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34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3BCD0CA-DDC4-40C5-A9B3-58E00857E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Subtítulo 2">
            <a:extLst>
              <a:ext uri="{FF2B5EF4-FFF2-40B4-BE49-F238E27FC236}">
                <a16:creationId xmlns:a16="http://schemas.microsoft.com/office/drawing/2014/main" id="{ED76686D-93C9-4DAB-916A-0639F86A4D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900" y="370840"/>
            <a:ext cx="3653028" cy="6213231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t">
            <a:normAutofit/>
          </a:bodyPr>
          <a:lstStyle/>
          <a:p>
            <a:r>
              <a:rPr lang="es-ES" sz="3200" dirty="0">
                <a:solidFill>
                  <a:schemeClr val="tx1">
                    <a:alpha val="60000"/>
                  </a:schemeClr>
                </a:solidFill>
              </a:rPr>
              <a:t>La Comarca de Cinco Villas cuenta con diferentes recursos turísticos digitales: </a:t>
            </a:r>
          </a:p>
          <a:p>
            <a:endParaRPr lang="es-ES" sz="3200" dirty="0">
              <a:solidFill>
                <a:schemeClr val="tx1">
                  <a:alpha val="60000"/>
                </a:schemeClr>
              </a:solidFill>
            </a:endParaRPr>
          </a:p>
          <a:p>
            <a:endParaRPr lang="es-ES" sz="3200" dirty="0">
              <a:solidFill>
                <a:schemeClr val="tx1">
                  <a:alpha val="60000"/>
                </a:schemeClr>
              </a:solidFill>
            </a:endParaRPr>
          </a:p>
          <a:p>
            <a:r>
              <a:rPr lang="es-ES" sz="3200" dirty="0">
                <a:solidFill>
                  <a:schemeClr val="tx1">
                    <a:alpha val="60000"/>
                  </a:schemeClr>
                </a:solidFill>
              </a:rPr>
              <a:t>Web comarcal </a:t>
            </a:r>
          </a:p>
          <a:p>
            <a:r>
              <a:rPr lang="es-ES" sz="3200" dirty="0">
                <a:solidFill>
                  <a:schemeClr val="tx1">
                    <a:alpha val="60000"/>
                  </a:schemeClr>
                </a:solidFill>
              </a:rPr>
              <a:t>AAP Guía Oficial de Cinco Villas</a:t>
            </a:r>
          </a:p>
          <a:p>
            <a:r>
              <a:rPr lang="es-ES" sz="3200" dirty="0">
                <a:solidFill>
                  <a:schemeClr val="tx1">
                    <a:alpha val="60000"/>
                  </a:schemeClr>
                </a:solidFill>
              </a:rPr>
              <a:t>Redes sociales </a:t>
            </a:r>
          </a:p>
          <a:p>
            <a:r>
              <a:rPr lang="es-ES" sz="3200" dirty="0">
                <a:solidFill>
                  <a:schemeClr val="tx1">
                    <a:alpha val="60000"/>
                  </a:schemeClr>
                </a:solidFill>
              </a:rPr>
              <a:t>Material descargable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4EF1CC3-0F88-49B3-AA5F-8843EA588E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67974" y="273933"/>
            <a:ext cx="2173946" cy="2171302"/>
            <a:chOff x="5567974" y="273933"/>
            <a:chExt cx="2173946" cy="2171302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970B1F6-C566-4173-971B-6716502F1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67974" y="273933"/>
              <a:ext cx="2173946" cy="2171302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CE60C6C-1DA0-4A24-86CF-B7B6C80F0C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64999" y="370840"/>
              <a:ext cx="1979894" cy="1977488"/>
            </a:xfrm>
            <a:custGeom>
              <a:avLst/>
              <a:gdLst>
                <a:gd name="connsiteX0" fmla="*/ 989948 w 1979894"/>
                <a:gd name="connsiteY0" fmla="*/ 0 h 1977488"/>
                <a:gd name="connsiteX1" fmla="*/ 1009158 w 1979894"/>
                <a:gd name="connsiteY1" fmla="*/ 1800 h 1977488"/>
                <a:gd name="connsiteX2" fmla="*/ 1027768 w 1979894"/>
                <a:gd name="connsiteY2" fmla="*/ 6603 h 1977488"/>
                <a:gd name="connsiteX3" fmla="*/ 1045778 w 1979894"/>
                <a:gd name="connsiteY3" fmla="*/ 13807 h 1977488"/>
                <a:gd name="connsiteX4" fmla="*/ 1064388 w 1979894"/>
                <a:gd name="connsiteY4" fmla="*/ 22813 h 1977488"/>
                <a:gd name="connsiteX5" fmla="*/ 1081798 w 1979894"/>
                <a:gd name="connsiteY5" fmla="*/ 33018 h 1977488"/>
                <a:gd name="connsiteX6" fmla="*/ 1099809 w 1979894"/>
                <a:gd name="connsiteY6" fmla="*/ 43824 h 1977488"/>
                <a:gd name="connsiteX7" fmla="*/ 1117819 w 1979894"/>
                <a:gd name="connsiteY7" fmla="*/ 53430 h 1977488"/>
                <a:gd name="connsiteX8" fmla="*/ 1135827 w 1979894"/>
                <a:gd name="connsiteY8" fmla="*/ 63035 h 1977488"/>
                <a:gd name="connsiteX9" fmla="*/ 1153237 w 1979894"/>
                <a:gd name="connsiteY9" fmla="*/ 70238 h 1977488"/>
                <a:gd name="connsiteX10" fmla="*/ 1172448 w 1979894"/>
                <a:gd name="connsiteY10" fmla="*/ 75041 h 1977488"/>
                <a:gd name="connsiteX11" fmla="*/ 1191058 w 1979894"/>
                <a:gd name="connsiteY11" fmla="*/ 77442 h 1977488"/>
                <a:gd name="connsiteX12" fmla="*/ 1210869 w 1979894"/>
                <a:gd name="connsiteY12" fmla="*/ 77442 h 1977488"/>
                <a:gd name="connsiteX13" fmla="*/ 1231281 w 1979894"/>
                <a:gd name="connsiteY13" fmla="*/ 76242 h 1977488"/>
                <a:gd name="connsiteX14" fmla="*/ 1251692 w 1979894"/>
                <a:gd name="connsiteY14" fmla="*/ 73841 h 1977488"/>
                <a:gd name="connsiteX15" fmla="*/ 1272103 w 1979894"/>
                <a:gd name="connsiteY15" fmla="*/ 70839 h 1977488"/>
                <a:gd name="connsiteX16" fmla="*/ 1292514 w 1979894"/>
                <a:gd name="connsiteY16" fmla="*/ 68438 h 1977488"/>
                <a:gd name="connsiteX17" fmla="*/ 1312926 w 1979894"/>
                <a:gd name="connsiteY17" fmla="*/ 66637 h 1977488"/>
                <a:gd name="connsiteX18" fmla="*/ 1332136 w 1979894"/>
                <a:gd name="connsiteY18" fmla="*/ 67237 h 1977488"/>
                <a:gd name="connsiteX19" fmla="*/ 1350747 w 1979894"/>
                <a:gd name="connsiteY19" fmla="*/ 69638 h 1977488"/>
                <a:gd name="connsiteX20" fmla="*/ 1368757 w 1979894"/>
                <a:gd name="connsiteY20" fmla="*/ 75041 h 1977488"/>
                <a:gd name="connsiteX21" fmla="*/ 1383765 w 1979894"/>
                <a:gd name="connsiteY21" fmla="*/ 82845 h 1977488"/>
                <a:gd name="connsiteX22" fmla="*/ 1398172 w 1979894"/>
                <a:gd name="connsiteY22" fmla="*/ 93052 h 1977488"/>
                <a:gd name="connsiteX23" fmla="*/ 1410779 w 1979894"/>
                <a:gd name="connsiteY23" fmla="*/ 105058 h 1977488"/>
                <a:gd name="connsiteX24" fmla="*/ 1423387 w 1979894"/>
                <a:gd name="connsiteY24" fmla="*/ 118865 h 1977488"/>
                <a:gd name="connsiteX25" fmla="*/ 1434793 w 1979894"/>
                <a:gd name="connsiteY25" fmla="*/ 133273 h 1977488"/>
                <a:gd name="connsiteX26" fmla="*/ 1446199 w 1979894"/>
                <a:gd name="connsiteY26" fmla="*/ 148282 h 1977488"/>
                <a:gd name="connsiteX27" fmla="*/ 1457606 w 1979894"/>
                <a:gd name="connsiteY27" fmla="*/ 163290 h 1977488"/>
                <a:gd name="connsiteX28" fmla="*/ 1469012 w 1979894"/>
                <a:gd name="connsiteY28" fmla="*/ 177697 h 1977488"/>
                <a:gd name="connsiteX29" fmla="*/ 1481019 w 1979894"/>
                <a:gd name="connsiteY29" fmla="*/ 191505 h 1977488"/>
                <a:gd name="connsiteX30" fmla="*/ 1494827 w 1979894"/>
                <a:gd name="connsiteY30" fmla="*/ 203513 h 1977488"/>
                <a:gd name="connsiteX31" fmla="*/ 1508034 w 1979894"/>
                <a:gd name="connsiteY31" fmla="*/ 214318 h 1977488"/>
                <a:gd name="connsiteX32" fmla="*/ 1523042 w 1979894"/>
                <a:gd name="connsiteY32" fmla="*/ 222723 h 1977488"/>
                <a:gd name="connsiteX33" fmla="*/ 1539251 w 1979894"/>
                <a:gd name="connsiteY33" fmla="*/ 229927 h 1977488"/>
                <a:gd name="connsiteX34" fmla="*/ 1556661 w 1979894"/>
                <a:gd name="connsiteY34" fmla="*/ 235930 h 1977488"/>
                <a:gd name="connsiteX35" fmla="*/ 1574669 w 1979894"/>
                <a:gd name="connsiteY35" fmla="*/ 241333 h 1977488"/>
                <a:gd name="connsiteX36" fmla="*/ 1592680 w 1979894"/>
                <a:gd name="connsiteY36" fmla="*/ 246135 h 1977488"/>
                <a:gd name="connsiteX37" fmla="*/ 1611290 w 1979894"/>
                <a:gd name="connsiteY37" fmla="*/ 250938 h 1977488"/>
                <a:gd name="connsiteX38" fmla="*/ 1628700 w 1979894"/>
                <a:gd name="connsiteY38" fmla="*/ 256341 h 1977488"/>
                <a:gd name="connsiteX39" fmla="*/ 1646110 w 1979894"/>
                <a:gd name="connsiteY39" fmla="*/ 262344 h 1977488"/>
                <a:gd name="connsiteX40" fmla="*/ 1662318 w 1979894"/>
                <a:gd name="connsiteY40" fmla="*/ 269549 h 1977488"/>
                <a:gd name="connsiteX41" fmla="*/ 1676727 w 1979894"/>
                <a:gd name="connsiteY41" fmla="*/ 278554 h 1977488"/>
                <a:gd name="connsiteX42" fmla="*/ 1689935 w 1979894"/>
                <a:gd name="connsiteY42" fmla="*/ 289359 h 1977488"/>
                <a:gd name="connsiteX43" fmla="*/ 1700740 w 1979894"/>
                <a:gd name="connsiteY43" fmla="*/ 302566 h 1977488"/>
                <a:gd name="connsiteX44" fmla="*/ 1709745 w 1979894"/>
                <a:gd name="connsiteY44" fmla="*/ 316975 h 1977488"/>
                <a:gd name="connsiteX45" fmla="*/ 1716949 w 1979894"/>
                <a:gd name="connsiteY45" fmla="*/ 333183 h 1977488"/>
                <a:gd name="connsiteX46" fmla="*/ 1722952 w 1979894"/>
                <a:gd name="connsiteY46" fmla="*/ 350593 h 1977488"/>
                <a:gd name="connsiteX47" fmla="*/ 1728355 w 1979894"/>
                <a:gd name="connsiteY47" fmla="*/ 368003 h 1977488"/>
                <a:gd name="connsiteX48" fmla="*/ 1733158 w 1979894"/>
                <a:gd name="connsiteY48" fmla="*/ 386613 h 1977488"/>
                <a:gd name="connsiteX49" fmla="*/ 1737961 w 1979894"/>
                <a:gd name="connsiteY49" fmla="*/ 404623 h 1977488"/>
                <a:gd name="connsiteX50" fmla="*/ 1743363 w 1979894"/>
                <a:gd name="connsiteY50" fmla="*/ 422633 h 1977488"/>
                <a:gd name="connsiteX51" fmla="*/ 1749366 w 1979894"/>
                <a:gd name="connsiteY51" fmla="*/ 440042 h 1977488"/>
                <a:gd name="connsiteX52" fmla="*/ 1756571 w 1979894"/>
                <a:gd name="connsiteY52" fmla="*/ 456252 h 1977488"/>
                <a:gd name="connsiteX53" fmla="*/ 1764976 w 1979894"/>
                <a:gd name="connsiteY53" fmla="*/ 471259 h 1977488"/>
                <a:gd name="connsiteX54" fmla="*/ 1775782 w 1979894"/>
                <a:gd name="connsiteY54" fmla="*/ 484468 h 1977488"/>
                <a:gd name="connsiteX55" fmla="*/ 1787789 w 1979894"/>
                <a:gd name="connsiteY55" fmla="*/ 498275 h 1977488"/>
                <a:gd name="connsiteX56" fmla="*/ 1801596 w 1979894"/>
                <a:gd name="connsiteY56" fmla="*/ 510281 h 1977488"/>
                <a:gd name="connsiteX57" fmla="*/ 1816004 w 1979894"/>
                <a:gd name="connsiteY57" fmla="*/ 521687 h 1977488"/>
                <a:gd name="connsiteX58" fmla="*/ 1831613 w 1979894"/>
                <a:gd name="connsiteY58" fmla="*/ 533093 h 1977488"/>
                <a:gd name="connsiteX59" fmla="*/ 1846621 w 1979894"/>
                <a:gd name="connsiteY59" fmla="*/ 544499 h 1977488"/>
                <a:gd name="connsiteX60" fmla="*/ 1861029 w 1979894"/>
                <a:gd name="connsiteY60" fmla="*/ 555907 h 1977488"/>
                <a:gd name="connsiteX61" fmla="*/ 1874835 w 1979894"/>
                <a:gd name="connsiteY61" fmla="*/ 568513 h 1977488"/>
                <a:gd name="connsiteX62" fmla="*/ 1886843 w 1979894"/>
                <a:gd name="connsiteY62" fmla="*/ 581120 h 1977488"/>
                <a:gd name="connsiteX63" fmla="*/ 1897049 w 1979894"/>
                <a:gd name="connsiteY63" fmla="*/ 595528 h 1977488"/>
                <a:gd name="connsiteX64" fmla="*/ 1904853 w 1979894"/>
                <a:gd name="connsiteY64" fmla="*/ 610536 h 1977488"/>
                <a:gd name="connsiteX65" fmla="*/ 1910256 w 1979894"/>
                <a:gd name="connsiteY65" fmla="*/ 628547 h 1977488"/>
                <a:gd name="connsiteX66" fmla="*/ 1912657 w 1979894"/>
                <a:gd name="connsiteY66" fmla="*/ 647157 h 1977488"/>
                <a:gd name="connsiteX67" fmla="*/ 1913258 w 1979894"/>
                <a:gd name="connsiteY67" fmla="*/ 666367 h 1977488"/>
                <a:gd name="connsiteX68" fmla="*/ 1911456 w 1979894"/>
                <a:gd name="connsiteY68" fmla="*/ 686778 h 1977488"/>
                <a:gd name="connsiteX69" fmla="*/ 1909055 w 1979894"/>
                <a:gd name="connsiteY69" fmla="*/ 707189 h 1977488"/>
                <a:gd name="connsiteX70" fmla="*/ 1906053 w 1979894"/>
                <a:gd name="connsiteY70" fmla="*/ 727600 h 1977488"/>
                <a:gd name="connsiteX71" fmla="*/ 1903652 w 1979894"/>
                <a:gd name="connsiteY71" fmla="*/ 748012 h 1977488"/>
                <a:gd name="connsiteX72" fmla="*/ 1902452 w 1979894"/>
                <a:gd name="connsiteY72" fmla="*/ 768423 h 1977488"/>
                <a:gd name="connsiteX73" fmla="*/ 1902452 w 1979894"/>
                <a:gd name="connsiteY73" fmla="*/ 788234 h 1977488"/>
                <a:gd name="connsiteX74" fmla="*/ 1904853 w 1979894"/>
                <a:gd name="connsiteY74" fmla="*/ 806844 h 1977488"/>
                <a:gd name="connsiteX75" fmla="*/ 1909655 w 1979894"/>
                <a:gd name="connsiteY75" fmla="*/ 825454 h 1977488"/>
                <a:gd name="connsiteX76" fmla="*/ 1916859 w 1979894"/>
                <a:gd name="connsiteY76" fmla="*/ 842864 h 1977488"/>
                <a:gd name="connsiteX77" fmla="*/ 1926466 w 1979894"/>
                <a:gd name="connsiteY77" fmla="*/ 860874 h 1977488"/>
                <a:gd name="connsiteX78" fmla="*/ 1936070 w 1979894"/>
                <a:gd name="connsiteY78" fmla="*/ 878885 h 1977488"/>
                <a:gd name="connsiteX79" fmla="*/ 1946876 w 1979894"/>
                <a:gd name="connsiteY79" fmla="*/ 896893 h 1977488"/>
                <a:gd name="connsiteX80" fmla="*/ 1957082 w 1979894"/>
                <a:gd name="connsiteY80" fmla="*/ 914303 h 1977488"/>
                <a:gd name="connsiteX81" fmla="*/ 1966087 w 1979894"/>
                <a:gd name="connsiteY81" fmla="*/ 932913 h 1977488"/>
                <a:gd name="connsiteX82" fmla="*/ 1973290 w 1979894"/>
                <a:gd name="connsiteY82" fmla="*/ 950924 h 1977488"/>
                <a:gd name="connsiteX83" fmla="*/ 1978093 w 1979894"/>
                <a:gd name="connsiteY83" fmla="*/ 969534 h 1977488"/>
                <a:gd name="connsiteX84" fmla="*/ 1979894 w 1979894"/>
                <a:gd name="connsiteY84" fmla="*/ 988744 h 1977488"/>
                <a:gd name="connsiteX85" fmla="*/ 1978093 w 1979894"/>
                <a:gd name="connsiteY85" fmla="*/ 1007954 h 1977488"/>
                <a:gd name="connsiteX86" fmla="*/ 1973290 w 1979894"/>
                <a:gd name="connsiteY86" fmla="*/ 1026565 h 1977488"/>
                <a:gd name="connsiteX87" fmla="*/ 1966087 w 1979894"/>
                <a:gd name="connsiteY87" fmla="*/ 1044575 h 1977488"/>
                <a:gd name="connsiteX88" fmla="*/ 1957082 w 1979894"/>
                <a:gd name="connsiteY88" fmla="*/ 1063185 h 1977488"/>
                <a:gd name="connsiteX89" fmla="*/ 1946876 w 1979894"/>
                <a:gd name="connsiteY89" fmla="*/ 1080595 h 1977488"/>
                <a:gd name="connsiteX90" fmla="*/ 1936070 w 1979894"/>
                <a:gd name="connsiteY90" fmla="*/ 1098606 h 1977488"/>
                <a:gd name="connsiteX91" fmla="*/ 1926466 w 1979894"/>
                <a:gd name="connsiteY91" fmla="*/ 1116614 h 1977488"/>
                <a:gd name="connsiteX92" fmla="*/ 1916859 w 1979894"/>
                <a:gd name="connsiteY92" fmla="*/ 1134624 h 1977488"/>
                <a:gd name="connsiteX93" fmla="*/ 1909655 w 1979894"/>
                <a:gd name="connsiteY93" fmla="*/ 1152034 h 1977488"/>
                <a:gd name="connsiteX94" fmla="*/ 1904853 w 1979894"/>
                <a:gd name="connsiteY94" fmla="*/ 1170645 h 1977488"/>
                <a:gd name="connsiteX95" fmla="*/ 1902452 w 1979894"/>
                <a:gd name="connsiteY95" fmla="*/ 1189254 h 1977488"/>
                <a:gd name="connsiteX96" fmla="*/ 1902452 w 1979894"/>
                <a:gd name="connsiteY96" fmla="*/ 1209065 h 1977488"/>
                <a:gd name="connsiteX97" fmla="*/ 1903652 w 1979894"/>
                <a:gd name="connsiteY97" fmla="*/ 1229477 h 1977488"/>
                <a:gd name="connsiteX98" fmla="*/ 1906053 w 1979894"/>
                <a:gd name="connsiteY98" fmla="*/ 1249888 h 1977488"/>
                <a:gd name="connsiteX99" fmla="*/ 1909055 w 1979894"/>
                <a:gd name="connsiteY99" fmla="*/ 1270299 h 1977488"/>
                <a:gd name="connsiteX100" fmla="*/ 1911456 w 1979894"/>
                <a:gd name="connsiteY100" fmla="*/ 1290710 h 1977488"/>
                <a:gd name="connsiteX101" fmla="*/ 1913258 w 1979894"/>
                <a:gd name="connsiteY101" fmla="*/ 1311122 h 1977488"/>
                <a:gd name="connsiteX102" fmla="*/ 1912657 w 1979894"/>
                <a:gd name="connsiteY102" fmla="*/ 1330333 h 1977488"/>
                <a:gd name="connsiteX103" fmla="*/ 1910256 w 1979894"/>
                <a:gd name="connsiteY103" fmla="*/ 1348943 h 1977488"/>
                <a:gd name="connsiteX104" fmla="*/ 1904853 w 1979894"/>
                <a:gd name="connsiteY104" fmla="*/ 1366953 h 1977488"/>
                <a:gd name="connsiteX105" fmla="*/ 1897049 w 1979894"/>
                <a:gd name="connsiteY105" fmla="*/ 1381961 h 1977488"/>
                <a:gd name="connsiteX106" fmla="*/ 1886843 w 1979894"/>
                <a:gd name="connsiteY106" fmla="*/ 1396369 h 1977488"/>
                <a:gd name="connsiteX107" fmla="*/ 1874835 w 1979894"/>
                <a:gd name="connsiteY107" fmla="*/ 1408975 h 1977488"/>
                <a:gd name="connsiteX108" fmla="*/ 1861029 w 1979894"/>
                <a:gd name="connsiteY108" fmla="*/ 1421582 h 1977488"/>
                <a:gd name="connsiteX109" fmla="*/ 1846621 w 1979894"/>
                <a:gd name="connsiteY109" fmla="*/ 1432989 h 1977488"/>
                <a:gd name="connsiteX110" fmla="*/ 1831613 w 1979894"/>
                <a:gd name="connsiteY110" fmla="*/ 1444395 h 1977488"/>
                <a:gd name="connsiteX111" fmla="*/ 1816004 w 1979894"/>
                <a:gd name="connsiteY111" fmla="*/ 1455802 h 1977488"/>
                <a:gd name="connsiteX112" fmla="*/ 1801596 w 1979894"/>
                <a:gd name="connsiteY112" fmla="*/ 1467208 h 1977488"/>
                <a:gd name="connsiteX113" fmla="*/ 1787789 w 1979894"/>
                <a:gd name="connsiteY113" fmla="*/ 1479213 h 1977488"/>
                <a:gd name="connsiteX114" fmla="*/ 1775782 w 1979894"/>
                <a:gd name="connsiteY114" fmla="*/ 1493022 h 1977488"/>
                <a:gd name="connsiteX115" fmla="*/ 1764976 w 1979894"/>
                <a:gd name="connsiteY115" fmla="*/ 1506229 h 1977488"/>
                <a:gd name="connsiteX116" fmla="*/ 1756571 w 1979894"/>
                <a:gd name="connsiteY116" fmla="*/ 1521237 h 1977488"/>
                <a:gd name="connsiteX117" fmla="*/ 1749366 w 1979894"/>
                <a:gd name="connsiteY117" fmla="*/ 1537446 h 1977488"/>
                <a:gd name="connsiteX118" fmla="*/ 1743363 w 1979894"/>
                <a:gd name="connsiteY118" fmla="*/ 1554856 h 1977488"/>
                <a:gd name="connsiteX119" fmla="*/ 1737961 w 1979894"/>
                <a:gd name="connsiteY119" fmla="*/ 1572866 h 1977488"/>
                <a:gd name="connsiteX120" fmla="*/ 1733158 w 1979894"/>
                <a:gd name="connsiteY120" fmla="*/ 1590875 h 1977488"/>
                <a:gd name="connsiteX121" fmla="*/ 1728355 w 1979894"/>
                <a:gd name="connsiteY121" fmla="*/ 1609486 h 1977488"/>
                <a:gd name="connsiteX122" fmla="*/ 1722952 w 1979894"/>
                <a:gd name="connsiteY122" fmla="*/ 1626895 h 1977488"/>
                <a:gd name="connsiteX123" fmla="*/ 1716949 w 1979894"/>
                <a:gd name="connsiteY123" fmla="*/ 1644305 h 1977488"/>
                <a:gd name="connsiteX124" fmla="*/ 1709745 w 1979894"/>
                <a:gd name="connsiteY124" fmla="*/ 1660513 h 1977488"/>
                <a:gd name="connsiteX125" fmla="*/ 1700740 w 1979894"/>
                <a:gd name="connsiteY125" fmla="*/ 1674922 h 1977488"/>
                <a:gd name="connsiteX126" fmla="*/ 1689935 w 1979894"/>
                <a:gd name="connsiteY126" fmla="*/ 1688129 h 1977488"/>
                <a:gd name="connsiteX127" fmla="*/ 1676727 w 1979894"/>
                <a:gd name="connsiteY127" fmla="*/ 1698935 h 1977488"/>
                <a:gd name="connsiteX128" fmla="*/ 1662318 w 1979894"/>
                <a:gd name="connsiteY128" fmla="*/ 1707940 h 1977488"/>
                <a:gd name="connsiteX129" fmla="*/ 1646110 w 1979894"/>
                <a:gd name="connsiteY129" fmla="*/ 1715144 h 1977488"/>
                <a:gd name="connsiteX130" fmla="*/ 1628700 w 1979894"/>
                <a:gd name="connsiteY130" fmla="*/ 1721147 h 1977488"/>
                <a:gd name="connsiteX131" fmla="*/ 1611290 w 1979894"/>
                <a:gd name="connsiteY131" fmla="*/ 1726550 h 1977488"/>
                <a:gd name="connsiteX132" fmla="*/ 1592680 w 1979894"/>
                <a:gd name="connsiteY132" fmla="*/ 1731353 h 1977488"/>
                <a:gd name="connsiteX133" fmla="*/ 1574669 w 1979894"/>
                <a:gd name="connsiteY133" fmla="*/ 1736156 h 1977488"/>
                <a:gd name="connsiteX134" fmla="*/ 1556661 w 1979894"/>
                <a:gd name="connsiteY134" fmla="*/ 1741560 h 1977488"/>
                <a:gd name="connsiteX135" fmla="*/ 1539251 w 1979894"/>
                <a:gd name="connsiteY135" fmla="*/ 1747562 h 1977488"/>
                <a:gd name="connsiteX136" fmla="*/ 1523042 w 1979894"/>
                <a:gd name="connsiteY136" fmla="*/ 1754767 h 1977488"/>
                <a:gd name="connsiteX137" fmla="*/ 1508034 w 1979894"/>
                <a:gd name="connsiteY137" fmla="*/ 1763171 h 1977488"/>
                <a:gd name="connsiteX138" fmla="*/ 1494827 w 1979894"/>
                <a:gd name="connsiteY138" fmla="*/ 1773977 h 1977488"/>
                <a:gd name="connsiteX139" fmla="*/ 1481019 w 1979894"/>
                <a:gd name="connsiteY139" fmla="*/ 1785984 h 1977488"/>
                <a:gd name="connsiteX140" fmla="*/ 1469012 w 1979894"/>
                <a:gd name="connsiteY140" fmla="*/ 1799791 h 1977488"/>
                <a:gd name="connsiteX141" fmla="*/ 1457606 w 1979894"/>
                <a:gd name="connsiteY141" fmla="*/ 1814199 h 1977488"/>
                <a:gd name="connsiteX142" fmla="*/ 1446199 w 1979894"/>
                <a:gd name="connsiteY142" fmla="*/ 1829206 h 1977488"/>
                <a:gd name="connsiteX143" fmla="*/ 1434793 w 1979894"/>
                <a:gd name="connsiteY143" fmla="*/ 1844215 h 1977488"/>
                <a:gd name="connsiteX144" fmla="*/ 1423387 w 1979894"/>
                <a:gd name="connsiteY144" fmla="*/ 1858623 h 1977488"/>
                <a:gd name="connsiteX145" fmla="*/ 1410779 w 1979894"/>
                <a:gd name="connsiteY145" fmla="*/ 1872430 h 1977488"/>
                <a:gd name="connsiteX146" fmla="*/ 1398172 w 1979894"/>
                <a:gd name="connsiteY146" fmla="*/ 1884437 h 1977488"/>
                <a:gd name="connsiteX147" fmla="*/ 1383765 w 1979894"/>
                <a:gd name="connsiteY147" fmla="*/ 1894643 h 1977488"/>
                <a:gd name="connsiteX148" fmla="*/ 1368757 w 1979894"/>
                <a:gd name="connsiteY148" fmla="*/ 1902447 h 1977488"/>
                <a:gd name="connsiteX149" fmla="*/ 1350747 w 1979894"/>
                <a:gd name="connsiteY149" fmla="*/ 1907850 h 1977488"/>
                <a:gd name="connsiteX150" fmla="*/ 1332136 w 1979894"/>
                <a:gd name="connsiteY150" fmla="*/ 1910251 h 1977488"/>
                <a:gd name="connsiteX151" fmla="*/ 1312926 w 1979894"/>
                <a:gd name="connsiteY151" fmla="*/ 1910852 h 1977488"/>
                <a:gd name="connsiteX152" fmla="*/ 1292514 w 1979894"/>
                <a:gd name="connsiteY152" fmla="*/ 1909051 h 1977488"/>
                <a:gd name="connsiteX153" fmla="*/ 1272103 w 1979894"/>
                <a:gd name="connsiteY153" fmla="*/ 1906650 h 1977488"/>
                <a:gd name="connsiteX154" fmla="*/ 1251692 w 1979894"/>
                <a:gd name="connsiteY154" fmla="*/ 1903647 h 1977488"/>
                <a:gd name="connsiteX155" fmla="*/ 1231281 w 1979894"/>
                <a:gd name="connsiteY155" fmla="*/ 1901247 h 1977488"/>
                <a:gd name="connsiteX156" fmla="*/ 1210869 w 1979894"/>
                <a:gd name="connsiteY156" fmla="*/ 1900046 h 1977488"/>
                <a:gd name="connsiteX157" fmla="*/ 1191058 w 1979894"/>
                <a:gd name="connsiteY157" fmla="*/ 1900046 h 1977488"/>
                <a:gd name="connsiteX158" fmla="*/ 1172448 w 1979894"/>
                <a:gd name="connsiteY158" fmla="*/ 1902447 h 1977488"/>
                <a:gd name="connsiteX159" fmla="*/ 1153237 w 1979894"/>
                <a:gd name="connsiteY159" fmla="*/ 1907250 h 1977488"/>
                <a:gd name="connsiteX160" fmla="*/ 1135827 w 1979894"/>
                <a:gd name="connsiteY160" fmla="*/ 1914454 h 1977488"/>
                <a:gd name="connsiteX161" fmla="*/ 1117819 w 1979894"/>
                <a:gd name="connsiteY161" fmla="*/ 1924060 h 1977488"/>
                <a:gd name="connsiteX162" fmla="*/ 1099809 w 1979894"/>
                <a:gd name="connsiteY162" fmla="*/ 1933665 h 1977488"/>
                <a:gd name="connsiteX163" fmla="*/ 1081798 w 1979894"/>
                <a:gd name="connsiteY163" fmla="*/ 1944470 h 1977488"/>
                <a:gd name="connsiteX164" fmla="*/ 1064388 w 1979894"/>
                <a:gd name="connsiteY164" fmla="*/ 1954677 h 1977488"/>
                <a:gd name="connsiteX165" fmla="*/ 1045778 w 1979894"/>
                <a:gd name="connsiteY165" fmla="*/ 1963681 h 1977488"/>
                <a:gd name="connsiteX166" fmla="*/ 1027768 w 1979894"/>
                <a:gd name="connsiteY166" fmla="*/ 1970885 h 1977488"/>
                <a:gd name="connsiteX167" fmla="*/ 1009158 w 1979894"/>
                <a:gd name="connsiteY167" fmla="*/ 1975688 h 1977488"/>
                <a:gd name="connsiteX168" fmla="*/ 989948 w 1979894"/>
                <a:gd name="connsiteY168" fmla="*/ 1977488 h 1977488"/>
                <a:gd name="connsiteX169" fmla="*/ 970737 w 1979894"/>
                <a:gd name="connsiteY169" fmla="*/ 1975688 h 1977488"/>
                <a:gd name="connsiteX170" fmla="*/ 952126 w 1979894"/>
                <a:gd name="connsiteY170" fmla="*/ 1970885 h 1977488"/>
                <a:gd name="connsiteX171" fmla="*/ 934117 w 1979894"/>
                <a:gd name="connsiteY171" fmla="*/ 1963681 h 1977488"/>
                <a:gd name="connsiteX172" fmla="*/ 915506 w 1979894"/>
                <a:gd name="connsiteY172" fmla="*/ 1954677 h 1977488"/>
                <a:gd name="connsiteX173" fmla="*/ 898097 w 1979894"/>
                <a:gd name="connsiteY173" fmla="*/ 1944470 h 1977488"/>
                <a:gd name="connsiteX174" fmla="*/ 880087 w 1979894"/>
                <a:gd name="connsiteY174" fmla="*/ 1933665 h 1977488"/>
                <a:gd name="connsiteX175" fmla="*/ 862077 w 1979894"/>
                <a:gd name="connsiteY175" fmla="*/ 1924060 h 1977488"/>
                <a:gd name="connsiteX176" fmla="*/ 844067 w 1979894"/>
                <a:gd name="connsiteY176" fmla="*/ 1914454 h 1977488"/>
                <a:gd name="connsiteX177" fmla="*/ 826058 w 1979894"/>
                <a:gd name="connsiteY177" fmla="*/ 1907250 h 1977488"/>
                <a:gd name="connsiteX178" fmla="*/ 807447 w 1979894"/>
                <a:gd name="connsiteY178" fmla="*/ 1902447 h 1977488"/>
                <a:gd name="connsiteX179" fmla="*/ 788836 w 1979894"/>
                <a:gd name="connsiteY179" fmla="*/ 1900046 h 1977488"/>
                <a:gd name="connsiteX180" fmla="*/ 769025 w 1979894"/>
                <a:gd name="connsiteY180" fmla="*/ 1900046 h 1977488"/>
                <a:gd name="connsiteX181" fmla="*/ 748614 w 1979894"/>
                <a:gd name="connsiteY181" fmla="*/ 1901247 h 1977488"/>
                <a:gd name="connsiteX182" fmla="*/ 728203 w 1979894"/>
                <a:gd name="connsiteY182" fmla="*/ 1903647 h 1977488"/>
                <a:gd name="connsiteX183" fmla="*/ 707791 w 1979894"/>
                <a:gd name="connsiteY183" fmla="*/ 1906650 h 1977488"/>
                <a:gd name="connsiteX184" fmla="*/ 687380 w 1979894"/>
                <a:gd name="connsiteY184" fmla="*/ 1909051 h 1977488"/>
                <a:gd name="connsiteX185" fmla="*/ 666969 w 1979894"/>
                <a:gd name="connsiteY185" fmla="*/ 1910852 h 1977488"/>
                <a:gd name="connsiteX186" fmla="*/ 647759 w 1979894"/>
                <a:gd name="connsiteY186" fmla="*/ 1910251 h 1977488"/>
                <a:gd name="connsiteX187" fmla="*/ 629149 w 1979894"/>
                <a:gd name="connsiteY187" fmla="*/ 1907850 h 1977488"/>
                <a:gd name="connsiteX188" fmla="*/ 611139 w 1979894"/>
                <a:gd name="connsiteY188" fmla="*/ 1902447 h 1977488"/>
                <a:gd name="connsiteX189" fmla="*/ 596130 w 1979894"/>
                <a:gd name="connsiteY189" fmla="*/ 1894643 h 1977488"/>
                <a:gd name="connsiteX190" fmla="*/ 581722 w 1979894"/>
                <a:gd name="connsiteY190" fmla="*/ 1884437 h 1977488"/>
                <a:gd name="connsiteX191" fmla="*/ 569115 w 1979894"/>
                <a:gd name="connsiteY191" fmla="*/ 1872430 h 1977488"/>
                <a:gd name="connsiteX192" fmla="*/ 556508 w 1979894"/>
                <a:gd name="connsiteY192" fmla="*/ 1858623 h 1977488"/>
                <a:gd name="connsiteX193" fmla="*/ 545101 w 1979894"/>
                <a:gd name="connsiteY193" fmla="*/ 1844215 h 1977488"/>
                <a:gd name="connsiteX194" fmla="*/ 533695 w 1979894"/>
                <a:gd name="connsiteY194" fmla="*/ 1829206 h 1977488"/>
                <a:gd name="connsiteX195" fmla="*/ 522290 w 1979894"/>
                <a:gd name="connsiteY195" fmla="*/ 1814199 h 1977488"/>
                <a:gd name="connsiteX196" fmla="*/ 510883 w 1979894"/>
                <a:gd name="connsiteY196" fmla="*/ 1799791 h 1977488"/>
                <a:gd name="connsiteX197" fmla="*/ 498876 w 1979894"/>
                <a:gd name="connsiteY197" fmla="*/ 1785984 h 1977488"/>
                <a:gd name="connsiteX198" fmla="*/ 485069 w 1979894"/>
                <a:gd name="connsiteY198" fmla="*/ 1773977 h 1977488"/>
                <a:gd name="connsiteX199" fmla="*/ 471862 w 1979894"/>
                <a:gd name="connsiteY199" fmla="*/ 1763171 h 1977488"/>
                <a:gd name="connsiteX200" fmla="*/ 456853 w 1979894"/>
                <a:gd name="connsiteY200" fmla="*/ 1754767 h 1977488"/>
                <a:gd name="connsiteX201" fmla="*/ 440644 w 1979894"/>
                <a:gd name="connsiteY201" fmla="*/ 1747562 h 1977488"/>
                <a:gd name="connsiteX202" fmla="*/ 423235 w 1979894"/>
                <a:gd name="connsiteY202" fmla="*/ 1741560 h 1977488"/>
                <a:gd name="connsiteX203" fmla="*/ 405224 w 1979894"/>
                <a:gd name="connsiteY203" fmla="*/ 1736156 h 1977488"/>
                <a:gd name="connsiteX204" fmla="*/ 387215 w 1979894"/>
                <a:gd name="connsiteY204" fmla="*/ 1731353 h 1977488"/>
                <a:gd name="connsiteX205" fmla="*/ 368604 w 1979894"/>
                <a:gd name="connsiteY205" fmla="*/ 1726550 h 1977488"/>
                <a:gd name="connsiteX206" fmla="*/ 351195 w 1979894"/>
                <a:gd name="connsiteY206" fmla="*/ 1721147 h 1977488"/>
                <a:gd name="connsiteX207" fmla="*/ 333785 w 1979894"/>
                <a:gd name="connsiteY207" fmla="*/ 1715144 h 1977488"/>
                <a:gd name="connsiteX208" fmla="*/ 317577 w 1979894"/>
                <a:gd name="connsiteY208" fmla="*/ 1707940 h 1977488"/>
                <a:gd name="connsiteX209" fmla="*/ 303168 w 1979894"/>
                <a:gd name="connsiteY209" fmla="*/ 1698935 h 1977488"/>
                <a:gd name="connsiteX210" fmla="*/ 289961 w 1979894"/>
                <a:gd name="connsiteY210" fmla="*/ 1688129 h 1977488"/>
                <a:gd name="connsiteX211" fmla="*/ 279155 w 1979894"/>
                <a:gd name="connsiteY211" fmla="*/ 1674922 h 1977488"/>
                <a:gd name="connsiteX212" fmla="*/ 270150 w 1979894"/>
                <a:gd name="connsiteY212" fmla="*/ 1660513 h 1977488"/>
                <a:gd name="connsiteX213" fmla="*/ 262946 w 1979894"/>
                <a:gd name="connsiteY213" fmla="*/ 1644305 h 1977488"/>
                <a:gd name="connsiteX214" fmla="*/ 256943 w 1979894"/>
                <a:gd name="connsiteY214" fmla="*/ 1626895 h 1977488"/>
                <a:gd name="connsiteX215" fmla="*/ 251540 w 1979894"/>
                <a:gd name="connsiteY215" fmla="*/ 1609486 h 1977488"/>
                <a:gd name="connsiteX216" fmla="*/ 246738 w 1979894"/>
                <a:gd name="connsiteY216" fmla="*/ 1590875 h 1977488"/>
                <a:gd name="connsiteX217" fmla="*/ 241934 w 1979894"/>
                <a:gd name="connsiteY217" fmla="*/ 1572866 h 1977488"/>
                <a:gd name="connsiteX218" fmla="*/ 236531 w 1979894"/>
                <a:gd name="connsiteY218" fmla="*/ 1554856 h 1977488"/>
                <a:gd name="connsiteX219" fmla="*/ 230528 w 1979894"/>
                <a:gd name="connsiteY219" fmla="*/ 1537446 h 1977488"/>
                <a:gd name="connsiteX220" fmla="*/ 223324 w 1979894"/>
                <a:gd name="connsiteY220" fmla="*/ 1521237 h 1977488"/>
                <a:gd name="connsiteX221" fmla="*/ 214920 w 1979894"/>
                <a:gd name="connsiteY221" fmla="*/ 1506229 h 1977488"/>
                <a:gd name="connsiteX222" fmla="*/ 204114 w 1979894"/>
                <a:gd name="connsiteY222" fmla="*/ 1493022 h 1977488"/>
                <a:gd name="connsiteX223" fmla="*/ 192107 w 1979894"/>
                <a:gd name="connsiteY223" fmla="*/ 1479213 h 1977488"/>
                <a:gd name="connsiteX224" fmla="*/ 178300 w 1979894"/>
                <a:gd name="connsiteY224" fmla="*/ 1467208 h 1977488"/>
                <a:gd name="connsiteX225" fmla="*/ 163290 w 1979894"/>
                <a:gd name="connsiteY225" fmla="*/ 1455802 h 1977488"/>
                <a:gd name="connsiteX226" fmla="*/ 148283 w 1979894"/>
                <a:gd name="connsiteY226" fmla="*/ 1444395 h 1977488"/>
                <a:gd name="connsiteX227" fmla="*/ 133275 w 1979894"/>
                <a:gd name="connsiteY227" fmla="*/ 1432989 h 1977488"/>
                <a:gd name="connsiteX228" fmla="*/ 118866 w 1979894"/>
                <a:gd name="connsiteY228" fmla="*/ 1421582 h 1977488"/>
                <a:gd name="connsiteX229" fmla="*/ 105059 w 1979894"/>
                <a:gd name="connsiteY229" fmla="*/ 1408975 h 1977488"/>
                <a:gd name="connsiteX230" fmla="*/ 93052 w 1979894"/>
                <a:gd name="connsiteY230" fmla="*/ 1396369 h 1977488"/>
                <a:gd name="connsiteX231" fmla="*/ 82846 w 1979894"/>
                <a:gd name="connsiteY231" fmla="*/ 1381961 h 1977488"/>
                <a:gd name="connsiteX232" fmla="*/ 75042 w 1979894"/>
                <a:gd name="connsiteY232" fmla="*/ 1366953 h 1977488"/>
                <a:gd name="connsiteX233" fmla="*/ 69639 w 1979894"/>
                <a:gd name="connsiteY233" fmla="*/ 1348943 h 1977488"/>
                <a:gd name="connsiteX234" fmla="*/ 67238 w 1979894"/>
                <a:gd name="connsiteY234" fmla="*/ 1330333 h 1977488"/>
                <a:gd name="connsiteX235" fmla="*/ 66637 w 1979894"/>
                <a:gd name="connsiteY235" fmla="*/ 1311122 h 1977488"/>
                <a:gd name="connsiteX236" fmla="*/ 68438 w 1979894"/>
                <a:gd name="connsiteY236" fmla="*/ 1290710 h 1977488"/>
                <a:gd name="connsiteX237" fmla="*/ 70840 w 1979894"/>
                <a:gd name="connsiteY237" fmla="*/ 1270299 h 1977488"/>
                <a:gd name="connsiteX238" fmla="*/ 73841 w 1979894"/>
                <a:gd name="connsiteY238" fmla="*/ 1249888 h 1977488"/>
                <a:gd name="connsiteX239" fmla="*/ 76243 w 1979894"/>
                <a:gd name="connsiteY239" fmla="*/ 1229477 h 1977488"/>
                <a:gd name="connsiteX240" fmla="*/ 77444 w 1979894"/>
                <a:gd name="connsiteY240" fmla="*/ 1209065 h 1977488"/>
                <a:gd name="connsiteX241" fmla="*/ 77444 w 1979894"/>
                <a:gd name="connsiteY241" fmla="*/ 1189254 h 1977488"/>
                <a:gd name="connsiteX242" fmla="*/ 75042 w 1979894"/>
                <a:gd name="connsiteY242" fmla="*/ 1170645 h 1977488"/>
                <a:gd name="connsiteX243" fmla="*/ 70239 w 1979894"/>
                <a:gd name="connsiteY243" fmla="*/ 1152034 h 1977488"/>
                <a:gd name="connsiteX244" fmla="*/ 63035 w 1979894"/>
                <a:gd name="connsiteY244" fmla="*/ 1134624 h 1977488"/>
                <a:gd name="connsiteX245" fmla="*/ 54031 w 1979894"/>
                <a:gd name="connsiteY245" fmla="*/ 1116614 h 1977488"/>
                <a:gd name="connsiteX246" fmla="*/ 43824 w 1979894"/>
                <a:gd name="connsiteY246" fmla="*/ 1098606 h 1977488"/>
                <a:gd name="connsiteX247" fmla="*/ 33020 w 1979894"/>
                <a:gd name="connsiteY247" fmla="*/ 1080595 h 1977488"/>
                <a:gd name="connsiteX248" fmla="*/ 22814 w 1979894"/>
                <a:gd name="connsiteY248" fmla="*/ 1063185 h 1977488"/>
                <a:gd name="connsiteX249" fmla="*/ 13808 w 1979894"/>
                <a:gd name="connsiteY249" fmla="*/ 1044575 h 1977488"/>
                <a:gd name="connsiteX250" fmla="*/ 6604 w 1979894"/>
                <a:gd name="connsiteY250" fmla="*/ 1026565 h 1977488"/>
                <a:gd name="connsiteX251" fmla="*/ 1802 w 1979894"/>
                <a:gd name="connsiteY251" fmla="*/ 1007954 h 1977488"/>
                <a:gd name="connsiteX252" fmla="*/ 0 w 1979894"/>
                <a:gd name="connsiteY252" fmla="*/ 988744 h 1977488"/>
                <a:gd name="connsiteX253" fmla="*/ 1802 w 1979894"/>
                <a:gd name="connsiteY253" fmla="*/ 969534 h 1977488"/>
                <a:gd name="connsiteX254" fmla="*/ 6604 w 1979894"/>
                <a:gd name="connsiteY254" fmla="*/ 950924 h 1977488"/>
                <a:gd name="connsiteX255" fmla="*/ 13808 w 1979894"/>
                <a:gd name="connsiteY255" fmla="*/ 932913 h 1977488"/>
                <a:gd name="connsiteX256" fmla="*/ 22814 w 1979894"/>
                <a:gd name="connsiteY256" fmla="*/ 914303 h 1977488"/>
                <a:gd name="connsiteX257" fmla="*/ 33020 w 1979894"/>
                <a:gd name="connsiteY257" fmla="*/ 896893 h 1977488"/>
                <a:gd name="connsiteX258" fmla="*/ 43824 w 1979894"/>
                <a:gd name="connsiteY258" fmla="*/ 878885 h 1977488"/>
                <a:gd name="connsiteX259" fmla="*/ 54031 w 1979894"/>
                <a:gd name="connsiteY259" fmla="*/ 860874 h 1977488"/>
                <a:gd name="connsiteX260" fmla="*/ 63035 w 1979894"/>
                <a:gd name="connsiteY260" fmla="*/ 842864 h 1977488"/>
                <a:gd name="connsiteX261" fmla="*/ 70239 w 1979894"/>
                <a:gd name="connsiteY261" fmla="*/ 825454 h 1977488"/>
                <a:gd name="connsiteX262" fmla="*/ 75042 w 1979894"/>
                <a:gd name="connsiteY262" fmla="*/ 806844 h 1977488"/>
                <a:gd name="connsiteX263" fmla="*/ 77444 w 1979894"/>
                <a:gd name="connsiteY263" fmla="*/ 788234 h 1977488"/>
                <a:gd name="connsiteX264" fmla="*/ 77444 w 1979894"/>
                <a:gd name="connsiteY264" fmla="*/ 768423 h 1977488"/>
                <a:gd name="connsiteX265" fmla="*/ 76243 w 1979894"/>
                <a:gd name="connsiteY265" fmla="*/ 748012 h 1977488"/>
                <a:gd name="connsiteX266" fmla="*/ 73841 w 1979894"/>
                <a:gd name="connsiteY266" fmla="*/ 727600 h 1977488"/>
                <a:gd name="connsiteX267" fmla="*/ 70840 w 1979894"/>
                <a:gd name="connsiteY267" fmla="*/ 707189 h 1977488"/>
                <a:gd name="connsiteX268" fmla="*/ 68438 w 1979894"/>
                <a:gd name="connsiteY268" fmla="*/ 686778 h 1977488"/>
                <a:gd name="connsiteX269" fmla="*/ 66637 w 1979894"/>
                <a:gd name="connsiteY269" fmla="*/ 666367 h 1977488"/>
                <a:gd name="connsiteX270" fmla="*/ 67238 w 1979894"/>
                <a:gd name="connsiteY270" fmla="*/ 647157 h 1977488"/>
                <a:gd name="connsiteX271" fmla="*/ 69639 w 1979894"/>
                <a:gd name="connsiteY271" fmla="*/ 628547 h 1977488"/>
                <a:gd name="connsiteX272" fmla="*/ 75042 w 1979894"/>
                <a:gd name="connsiteY272" fmla="*/ 610536 h 1977488"/>
                <a:gd name="connsiteX273" fmla="*/ 82846 w 1979894"/>
                <a:gd name="connsiteY273" fmla="*/ 595528 h 1977488"/>
                <a:gd name="connsiteX274" fmla="*/ 93052 w 1979894"/>
                <a:gd name="connsiteY274" fmla="*/ 581120 h 1977488"/>
                <a:gd name="connsiteX275" fmla="*/ 105059 w 1979894"/>
                <a:gd name="connsiteY275" fmla="*/ 568513 h 1977488"/>
                <a:gd name="connsiteX276" fmla="*/ 118866 w 1979894"/>
                <a:gd name="connsiteY276" fmla="*/ 555907 h 1977488"/>
                <a:gd name="connsiteX277" fmla="*/ 133275 w 1979894"/>
                <a:gd name="connsiteY277" fmla="*/ 544499 h 1977488"/>
                <a:gd name="connsiteX278" fmla="*/ 148283 w 1979894"/>
                <a:gd name="connsiteY278" fmla="*/ 533093 h 1977488"/>
                <a:gd name="connsiteX279" fmla="*/ 163290 w 1979894"/>
                <a:gd name="connsiteY279" fmla="*/ 521687 h 1977488"/>
                <a:gd name="connsiteX280" fmla="*/ 178300 w 1979894"/>
                <a:gd name="connsiteY280" fmla="*/ 510281 h 1977488"/>
                <a:gd name="connsiteX281" fmla="*/ 192107 w 1979894"/>
                <a:gd name="connsiteY281" fmla="*/ 498275 h 1977488"/>
                <a:gd name="connsiteX282" fmla="*/ 204114 w 1979894"/>
                <a:gd name="connsiteY282" fmla="*/ 484468 h 1977488"/>
                <a:gd name="connsiteX283" fmla="*/ 214920 w 1979894"/>
                <a:gd name="connsiteY283" fmla="*/ 471259 h 1977488"/>
                <a:gd name="connsiteX284" fmla="*/ 223324 w 1979894"/>
                <a:gd name="connsiteY284" fmla="*/ 456252 h 1977488"/>
                <a:gd name="connsiteX285" fmla="*/ 230528 w 1979894"/>
                <a:gd name="connsiteY285" fmla="*/ 440042 h 1977488"/>
                <a:gd name="connsiteX286" fmla="*/ 236531 w 1979894"/>
                <a:gd name="connsiteY286" fmla="*/ 422633 h 1977488"/>
                <a:gd name="connsiteX287" fmla="*/ 241934 w 1979894"/>
                <a:gd name="connsiteY287" fmla="*/ 404623 h 1977488"/>
                <a:gd name="connsiteX288" fmla="*/ 246738 w 1979894"/>
                <a:gd name="connsiteY288" fmla="*/ 386613 h 1977488"/>
                <a:gd name="connsiteX289" fmla="*/ 251540 w 1979894"/>
                <a:gd name="connsiteY289" fmla="*/ 368003 h 1977488"/>
                <a:gd name="connsiteX290" fmla="*/ 256943 w 1979894"/>
                <a:gd name="connsiteY290" fmla="*/ 350593 h 1977488"/>
                <a:gd name="connsiteX291" fmla="*/ 262946 w 1979894"/>
                <a:gd name="connsiteY291" fmla="*/ 333183 h 1977488"/>
                <a:gd name="connsiteX292" fmla="*/ 270150 w 1979894"/>
                <a:gd name="connsiteY292" fmla="*/ 316975 h 1977488"/>
                <a:gd name="connsiteX293" fmla="*/ 279155 w 1979894"/>
                <a:gd name="connsiteY293" fmla="*/ 302566 h 1977488"/>
                <a:gd name="connsiteX294" fmla="*/ 289961 w 1979894"/>
                <a:gd name="connsiteY294" fmla="*/ 289359 h 1977488"/>
                <a:gd name="connsiteX295" fmla="*/ 303168 w 1979894"/>
                <a:gd name="connsiteY295" fmla="*/ 278554 h 1977488"/>
                <a:gd name="connsiteX296" fmla="*/ 317577 w 1979894"/>
                <a:gd name="connsiteY296" fmla="*/ 269549 h 1977488"/>
                <a:gd name="connsiteX297" fmla="*/ 333785 w 1979894"/>
                <a:gd name="connsiteY297" fmla="*/ 262344 h 1977488"/>
                <a:gd name="connsiteX298" fmla="*/ 351195 w 1979894"/>
                <a:gd name="connsiteY298" fmla="*/ 256341 h 1977488"/>
                <a:gd name="connsiteX299" fmla="*/ 368604 w 1979894"/>
                <a:gd name="connsiteY299" fmla="*/ 250938 h 1977488"/>
                <a:gd name="connsiteX300" fmla="*/ 387215 w 1979894"/>
                <a:gd name="connsiteY300" fmla="*/ 246135 h 1977488"/>
                <a:gd name="connsiteX301" fmla="*/ 405224 w 1979894"/>
                <a:gd name="connsiteY301" fmla="*/ 241333 h 1977488"/>
                <a:gd name="connsiteX302" fmla="*/ 423235 w 1979894"/>
                <a:gd name="connsiteY302" fmla="*/ 235930 h 1977488"/>
                <a:gd name="connsiteX303" fmla="*/ 440644 w 1979894"/>
                <a:gd name="connsiteY303" fmla="*/ 229927 h 1977488"/>
                <a:gd name="connsiteX304" fmla="*/ 456853 w 1979894"/>
                <a:gd name="connsiteY304" fmla="*/ 222723 h 1977488"/>
                <a:gd name="connsiteX305" fmla="*/ 471862 w 1979894"/>
                <a:gd name="connsiteY305" fmla="*/ 214318 h 1977488"/>
                <a:gd name="connsiteX306" fmla="*/ 485069 w 1979894"/>
                <a:gd name="connsiteY306" fmla="*/ 203513 h 1977488"/>
                <a:gd name="connsiteX307" fmla="*/ 498876 w 1979894"/>
                <a:gd name="connsiteY307" fmla="*/ 191505 h 1977488"/>
                <a:gd name="connsiteX308" fmla="*/ 510883 w 1979894"/>
                <a:gd name="connsiteY308" fmla="*/ 177697 h 1977488"/>
                <a:gd name="connsiteX309" fmla="*/ 522290 w 1979894"/>
                <a:gd name="connsiteY309" fmla="*/ 163290 h 1977488"/>
                <a:gd name="connsiteX310" fmla="*/ 533695 w 1979894"/>
                <a:gd name="connsiteY310" fmla="*/ 148282 h 1977488"/>
                <a:gd name="connsiteX311" fmla="*/ 545101 w 1979894"/>
                <a:gd name="connsiteY311" fmla="*/ 133273 h 1977488"/>
                <a:gd name="connsiteX312" fmla="*/ 556508 w 1979894"/>
                <a:gd name="connsiteY312" fmla="*/ 118865 h 1977488"/>
                <a:gd name="connsiteX313" fmla="*/ 569115 w 1979894"/>
                <a:gd name="connsiteY313" fmla="*/ 105058 h 1977488"/>
                <a:gd name="connsiteX314" fmla="*/ 581722 w 1979894"/>
                <a:gd name="connsiteY314" fmla="*/ 93052 h 1977488"/>
                <a:gd name="connsiteX315" fmla="*/ 596130 w 1979894"/>
                <a:gd name="connsiteY315" fmla="*/ 82845 h 1977488"/>
                <a:gd name="connsiteX316" fmla="*/ 611139 w 1979894"/>
                <a:gd name="connsiteY316" fmla="*/ 75041 h 1977488"/>
                <a:gd name="connsiteX317" fmla="*/ 629149 w 1979894"/>
                <a:gd name="connsiteY317" fmla="*/ 69638 h 1977488"/>
                <a:gd name="connsiteX318" fmla="*/ 647759 w 1979894"/>
                <a:gd name="connsiteY318" fmla="*/ 67237 h 1977488"/>
                <a:gd name="connsiteX319" fmla="*/ 666969 w 1979894"/>
                <a:gd name="connsiteY319" fmla="*/ 66637 h 1977488"/>
                <a:gd name="connsiteX320" fmla="*/ 687380 w 1979894"/>
                <a:gd name="connsiteY320" fmla="*/ 68438 h 1977488"/>
                <a:gd name="connsiteX321" fmla="*/ 707791 w 1979894"/>
                <a:gd name="connsiteY321" fmla="*/ 70839 h 1977488"/>
                <a:gd name="connsiteX322" fmla="*/ 728203 w 1979894"/>
                <a:gd name="connsiteY322" fmla="*/ 73841 h 1977488"/>
                <a:gd name="connsiteX323" fmla="*/ 748614 w 1979894"/>
                <a:gd name="connsiteY323" fmla="*/ 76242 h 1977488"/>
                <a:gd name="connsiteX324" fmla="*/ 769025 w 1979894"/>
                <a:gd name="connsiteY324" fmla="*/ 77442 h 1977488"/>
                <a:gd name="connsiteX325" fmla="*/ 788836 w 1979894"/>
                <a:gd name="connsiteY325" fmla="*/ 77442 h 1977488"/>
                <a:gd name="connsiteX326" fmla="*/ 807447 w 1979894"/>
                <a:gd name="connsiteY326" fmla="*/ 75041 h 1977488"/>
                <a:gd name="connsiteX327" fmla="*/ 826058 w 1979894"/>
                <a:gd name="connsiteY327" fmla="*/ 70238 h 1977488"/>
                <a:gd name="connsiteX328" fmla="*/ 844067 w 1979894"/>
                <a:gd name="connsiteY328" fmla="*/ 63035 h 1977488"/>
                <a:gd name="connsiteX329" fmla="*/ 862077 w 1979894"/>
                <a:gd name="connsiteY329" fmla="*/ 53430 h 1977488"/>
                <a:gd name="connsiteX330" fmla="*/ 880087 w 1979894"/>
                <a:gd name="connsiteY330" fmla="*/ 43824 h 1977488"/>
                <a:gd name="connsiteX331" fmla="*/ 898097 w 1979894"/>
                <a:gd name="connsiteY331" fmla="*/ 33018 h 1977488"/>
                <a:gd name="connsiteX332" fmla="*/ 915506 w 1979894"/>
                <a:gd name="connsiteY332" fmla="*/ 22813 h 1977488"/>
                <a:gd name="connsiteX333" fmla="*/ 934117 w 1979894"/>
                <a:gd name="connsiteY333" fmla="*/ 13807 h 1977488"/>
                <a:gd name="connsiteX334" fmla="*/ 952126 w 1979894"/>
                <a:gd name="connsiteY334" fmla="*/ 6603 h 1977488"/>
                <a:gd name="connsiteX335" fmla="*/ 970737 w 1979894"/>
                <a:gd name="connsiteY335" fmla="*/ 1800 h 197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1979894" h="1977488">
                  <a:moveTo>
                    <a:pt x="989948" y="0"/>
                  </a:moveTo>
                  <a:lnTo>
                    <a:pt x="1009158" y="1800"/>
                  </a:lnTo>
                  <a:lnTo>
                    <a:pt x="1027768" y="6603"/>
                  </a:lnTo>
                  <a:lnTo>
                    <a:pt x="1045778" y="13807"/>
                  </a:lnTo>
                  <a:lnTo>
                    <a:pt x="1064388" y="22813"/>
                  </a:lnTo>
                  <a:lnTo>
                    <a:pt x="1081798" y="33018"/>
                  </a:lnTo>
                  <a:lnTo>
                    <a:pt x="1099809" y="43824"/>
                  </a:lnTo>
                  <a:lnTo>
                    <a:pt x="1117819" y="53430"/>
                  </a:lnTo>
                  <a:lnTo>
                    <a:pt x="1135827" y="63035"/>
                  </a:lnTo>
                  <a:lnTo>
                    <a:pt x="1153237" y="70238"/>
                  </a:lnTo>
                  <a:lnTo>
                    <a:pt x="1172448" y="75041"/>
                  </a:lnTo>
                  <a:lnTo>
                    <a:pt x="1191058" y="77442"/>
                  </a:lnTo>
                  <a:lnTo>
                    <a:pt x="1210869" y="77442"/>
                  </a:lnTo>
                  <a:lnTo>
                    <a:pt x="1231281" y="76242"/>
                  </a:lnTo>
                  <a:lnTo>
                    <a:pt x="1251692" y="73841"/>
                  </a:lnTo>
                  <a:lnTo>
                    <a:pt x="1272103" y="70839"/>
                  </a:lnTo>
                  <a:lnTo>
                    <a:pt x="1292514" y="68438"/>
                  </a:lnTo>
                  <a:lnTo>
                    <a:pt x="1312926" y="66637"/>
                  </a:lnTo>
                  <a:lnTo>
                    <a:pt x="1332136" y="67237"/>
                  </a:lnTo>
                  <a:lnTo>
                    <a:pt x="1350747" y="69638"/>
                  </a:lnTo>
                  <a:lnTo>
                    <a:pt x="1368757" y="75041"/>
                  </a:lnTo>
                  <a:lnTo>
                    <a:pt x="1383765" y="82845"/>
                  </a:lnTo>
                  <a:lnTo>
                    <a:pt x="1398172" y="93052"/>
                  </a:lnTo>
                  <a:lnTo>
                    <a:pt x="1410779" y="105058"/>
                  </a:lnTo>
                  <a:lnTo>
                    <a:pt x="1423387" y="118865"/>
                  </a:lnTo>
                  <a:lnTo>
                    <a:pt x="1434793" y="133273"/>
                  </a:lnTo>
                  <a:lnTo>
                    <a:pt x="1446199" y="148282"/>
                  </a:lnTo>
                  <a:lnTo>
                    <a:pt x="1457606" y="163290"/>
                  </a:lnTo>
                  <a:lnTo>
                    <a:pt x="1469012" y="177697"/>
                  </a:lnTo>
                  <a:lnTo>
                    <a:pt x="1481019" y="191505"/>
                  </a:lnTo>
                  <a:lnTo>
                    <a:pt x="1494827" y="203513"/>
                  </a:lnTo>
                  <a:lnTo>
                    <a:pt x="1508034" y="214318"/>
                  </a:lnTo>
                  <a:lnTo>
                    <a:pt x="1523042" y="222723"/>
                  </a:lnTo>
                  <a:lnTo>
                    <a:pt x="1539251" y="229927"/>
                  </a:lnTo>
                  <a:lnTo>
                    <a:pt x="1556661" y="235930"/>
                  </a:lnTo>
                  <a:lnTo>
                    <a:pt x="1574669" y="241333"/>
                  </a:lnTo>
                  <a:lnTo>
                    <a:pt x="1592680" y="246135"/>
                  </a:lnTo>
                  <a:lnTo>
                    <a:pt x="1611290" y="250938"/>
                  </a:lnTo>
                  <a:lnTo>
                    <a:pt x="1628700" y="256341"/>
                  </a:lnTo>
                  <a:lnTo>
                    <a:pt x="1646110" y="262344"/>
                  </a:lnTo>
                  <a:lnTo>
                    <a:pt x="1662318" y="269549"/>
                  </a:lnTo>
                  <a:lnTo>
                    <a:pt x="1676727" y="278554"/>
                  </a:lnTo>
                  <a:lnTo>
                    <a:pt x="1689935" y="289359"/>
                  </a:lnTo>
                  <a:lnTo>
                    <a:pt x="1700740" y="302566"/>
                  </a:lnTo>
                  <a:lnTo>
                    <a:pt x="1709745" y="316975"/>
                  </a:lnTo>
                  <a:lnTo>
                    <a:pt x="1716949" y="333183"/>
                  </a:lnTo>
                  <a:lnTo>
                    <a:pt x="1722952" y="350593"/>
                  </a:lnTo>
                  <a:lnTo>
                    <a:pt x="1728355" y="368003"/>
                  </a:lnTo>
                  <a:lnTo>
                    <a:pt x="1733158" y="386613"/>
                  </a:lnTo>
                  <a:lnTo>
                    <a:pt x="1737961" y="404623"/>
                  </a:lnTo>
                  <a:lnTo>
                    <a:pt x="1743363" y="422633"/>
                  </a:lnTo>
                  <a:lnTo>
                    <a:pt x="1749366" y="440042"/>
                  </a:lnTo>
                  <a:lnTo>
                    <a:pt x="1756571" y="456252"/>
                  </a:lnTo>
                  <a:lnTo>
                    <a:pt x="1764976" y="471259"/>
                  </a:lnTo>
                  <a:lnTo>
                    <a:pt x="1775782" y="484468"/>
                  </a:lnTo>
                  <a:lnTo>
                    <a:pt x="1787789" y="498275"/>
                  </a:lnTo>
                  <a:lnTo>
                    <a:pt x="1801596" y="510281"/>
                  </a:lnTo>
                  <a:lnTo>
                    <a:pt x="1816004" y="521687"/>
                  </a:lnTo>
                  <a:lnTo>
                    <a:pt x="1831613" y="533093"/>
                  </a:lnTo>
                  <a:lnTo>
                    <a:pt x="1846621" y="544499"/>
                  </a:lnTo>
                  <a:lnTo>
                    <a:pt x="1861029" y="555907"/>
                  </a:lnTo>
                  <a:lnTo>
                    <a:pt x="1874835" y="568513"/>
                  </a:lnTo>
                  <a:lnTo>
                    <a:pt x="1886843" y="581120"/>
                  </a:lnTo>
                  <a:lnTo>
                    <a:pt x="1897049" y="595528"/>
                  </a:lnTo>
                  <a:lnTo>
                    <a:pt x="1904853" y="610536"/>
                  </a:lnTo>
                  <a:lnTo>
                    <a:pt x="1910256" y="628547"/>
                  </a:lnTo>
                  <a:lnTo>
                    <a:pt x="1912657" y="647157"/>
                  </a:lnTo>
                  <a:lnTo>
                    <a:pt x="1913258" y="666367"/>
                  </a:lnTo>
                  <a:lnTo>
                    <a:pt x="1911456" y="686778"/>
                  </a:lnTo>
                  <a:lnTo>
                    <a:pt x="1909055" y="707189"/>
                  </a:lnTo>
                  <a:lnTo>
                    <a:pt x="1906053" y="727600"/>
                  </a:lnTo>
                  <a:lnTo>
                    <a:pt x="1903652" y="748012"/>
                  </a:lnTo>
                  <a:lnTo>
                    <a:pt x="1902452" y="768423"/>
                  </a:lnTo>
                  <a:lnTo>
                    <a:pt x="1902452" y="788234"/>
                  </a:lnTo>
                  <a:lnTo>
                    <a:pt x="1904853" y="806844"/>
                  </a:lnTo>
                  <a:lnTo>
                    <a:pt x="1909655" y="825454"/>
                  </a:lnTo>
                  <a:lnTo>
                    <a:pt x="1916859" y="842864"/>
                  </a:lnTo>
                  <a:lnTo>
                    <a:pt x="1926466" y="860874"/>
                  </a:lnTo>
                  <a:lnTo>
                    <a:pt x="1936070" y="878885"/>
                  </a:lnTo>
                  <a:lnTo>
                    <a:pt x="1946876" y="896893"/>
                  </a:lnTo>
                  <a:lnTo>
                    <a:pt x="1957082" y="914303"/>
                  </a:lnTo>
                  <a:lnTo>
                    <a:pt x="1966087" y="932913"/>
                  </a:lnTo>
                  <a:lnTo>
                    <a:pt x="1973290" y="950924"/>
                  </a:lnTo>
                  <a:lnTo>
                    <a:pt x="1978093" y="969534"/>
                  </a:lnTo>
                  <a:lnTo>
                    <a:pt x="1979894" y="988744"/>
                  </a:lnTo>
                  <a:lnTo>
                    <a:pt x="1978093" y="1007954"/>
                  </a:lnTo>
                  <a:lnTo>
                    <a:pt x="1973290" y="1026565"/>
                  </a:lnTo>
                  <a:lnTo>
                    <a:pt x="1966087" y="1044575"/>
                  </a:lnTo>
                  <a:lnTo>
                    <a:pt x="1957082" y="1063185"/>
                  </a:lnTo>
                  <a:lnTo>
                    <a:pt x="1946876" y="1080595"/>
                  </a:lnTo>
                  <a:lnTo>
                    <a:pt x="1936070" y="1098606"/>
                  </a:lnTo>
                  <a:lnTo>
                    <a:pt x="1926466" y="1116614"/>
                  </a:lnTo>
                  <a:lnTo>
                    <a:pt x="1916859" y="1134624"/>
                  </a:lnTo>
                  <a:lnTo>
                    <a:pt x="1909655" y="1152034"/>
                  </a:lnTo>
                  <a:lnTo>
                    <a:pt x="1904853" y="1170645"/>
                  </a:lnTo>
                  <a:lnTo>
                    <a:pt x="1902452" y="1189254"/>
                  </a:lnTo>
                  <a:lnTo>
                    <a:pt x="1902452" y="1209065"/>
                  </a:lnTo>
                  <a:lnTo>
                    <a:pt x="1903652" y="1229477"/>
                  </a:lnTo>
                  <a:lnTo>
                    <a:pt x="1906053" y="1249888"/>
                  </a:lnTo>
                  <a:lnTo>
                    <a:pt x="1909055" y="1270299"/>
                  </a:lnTo>
                  <a:lnTo>
                    <a:pt x="1911456" y="1290710"/>
                  </a:lnTo>
                  <a:lnTo>
                    <a:pt x="1913258" y="1311122"/>
                  </a:lnTo>
                  <a:lnTo>
                    <a:pt x="1912657" y="1330333"/>
                  </a:lnTo>
                  <a:lnTo>
                    <a:pt x="1910256" y="1348943"/>
                  </a:lnTo>
                  <a:lnTo>
                    <a:pt x="1904853" y="1366953"/>
                  </a:lnTo>
                  <a:lnTo>
                    <a:pt x="1897049" y="1381961"/>
                  </a:lnTo>
                  <a:lnTo>
                    <a:pt x="1886843" y="1396369"/>
                  </a:lnTo>
                  <a:lnTo>
                    <a:pt x="1874835" y="1408975"/>
                  </a:lnTo>
                  <a:lnTo>
                    <a:pt x="1861029" y="1421582"/>
                  </a:lnTo>
                  <a:lnTo>
                    <a:pt x="1846621" y="1432989"/>
                  </a:lnTo>
                  <a:lnTo>
                    <a:pt x="1831613" y="1444395"/>
                  </a:lnTo>
                  <a:lnTo>
                    <a:pt x="1816004" y="1455802"/>
                  </a:lnTo>
                  <a:lnTo>
                    <a:pt x="1801596" y="1467208"/>
                  </a:lnTo>
                  <a:lnTo>
                    <a:pt x="1787789" y="1479213"/>
                  </a:lnTo>
                  <a:lnTo>
                    <a:pt x="1775782" y="1493022"/>
                  </a:lnTo>
                  <a:lnTo>
                    <a:pt x="1764976" y="1506229"/>
                  </a:lnTo>
                  <a:lnTo>
                    <a:pt x="1756571" y="1521237"/>
                  </a:lnTo>
                  <a:lnTo>
                    <a:pt x="1749366" y="1537446"/>
                  </a:lnTo>
                  <a:lnTo>
                    <a:pt x="1743363" y="1554856"/>
                  </a:lnTo>
                  <a:lnTo>
                    <a:pt x="1737961" y="1572866"/>
                  </a:lnTo>
                  <a:lnTo>
                    <a:pt x="1733158" y="1590875"/>
                  </a:lnTo>
                  <a:lnTo>
                    <a:pt x="1728355" y="1609486"/>
                  </a:lnTo>
                  <a:lnTo>
                    <a:pt x="1722952" y="1626895"/>
                  </a:lnTo>
                  <a:lnTo>
                    <a:pt x="1716949" y="1644305"/>
                  </a:lnTo>
                  <a:lnTo>
                    <a:pt x="1709745" y="1660513"/>
                  </a:lnTo>
                  <a:lnTo>
                    <a:pt x="1700740" y="1674922"/>
                  </a:lnTo>
                  <a:lnTo>
                    <a:pt x="1689935" y="1688129"/>
                  </a:lnTo>
                  <a:lnTo>
                    <a:pt x="1676727" y="1698935"/>
                  </a:lnTo>
                  <a:lnTo>
                    <a:pt x="1662318" y="1707940"/>
                  </a:lnTo>
                  <a:lnTo>
                    <a:pt x="1646110" y="1715144"/>
                  </a:lnTo>
                  <a:lnTo>
                    <a:pt x="1628700" y="1721147"/>
                  </a:lnTo>
                  <a:lnTo>
                    <a:pt x="1611290" y="1726550"/>
                  </a:lnTo>
                  <a:lnTo>
                    <a:pt x="1592680" y="1731353"/>
                  </a:lnTo>
                  <a:lnTo>
                    <a:pt x="1574669" y="1736156"/>
                  </a:lnTo>
                  <a:lnTo>
                    <a:pt x="1556661" y="1741560"/>
                  </a:lnTo>
                  <a:lnTo>
                    <a:pt x="1539251" y="1747562"/>
                  </a:lnTo>
                  <a:lnTo>
                    <a:pt x="1523042" y="1754767"/>
                  </a:lnTo>
                  <a:lnTo>
                    <a:pt x="1508034" y="1763171"/>
                  </a:lnTo>
                  <a:lnTo>
                    <a:pt x="1494827" y="1773977"/>
                  </a:lnTo>
                  <a:lnTo>
                    <a:pt x="1481019" y="1785984"/>
                  </a:lnTo>
                  <a:lnTo>
                    <a:pt x="1469012" y="1799791"/>
                  </a:lnTo>
                  <a:lnTo>
                    <a:pt x="1457606" y="1814199"/>
                  </a:lnTo>
                  <a:lnTo>
                    <a:pt x="1446199" y="1829206"/>
                  </a:lnTo>
                  <a:lnTo>
                    <a:pt x="1434793" y="1844215"/>
                  </a:lnTo>
                  <a:lnTo>
                    <a:pt x="1423387" y="1858623"/>
                  </a:lnTo>
                  <a:lnTo>
                    <a:pt x="1410779" y="1872430"/>
                  </a:lnTo>
                  <a:lnTo>
                    <a:pt x="1398172" y="1884437"/>
                  </a:lnTo>
                  <a:lnTo>
                    <a:pt x="1383765" y="1894643"/>
                  </a:lnTo>
                  <a:lnTo>
                    <a:pt x="1368757" y="1902447"/>
                  </a:lnTo>
                  <a:lnTo>
                    <a:pt x="1350747" y="1907850"/>
                  </a:lnTo>
                  <a:lnTo>
                    <a:pt x="1332136" y="1910251"/>
                  </a:lnTo>
                  <a:lnTo>
                    <a:pt x="1312926" y="1910852"/>
                  </a:lnTo>
                  <a:lnTo>
                    <a:pt x="1292514" y="1909051"/>
                  </a:lnTo>
                  <a:lnTo>
                    <a:pt x="1272103" y="1906650"/>
                  </a:lnTo>
                  <a:lnTo>
                    <a:pt x="1251692" y="1903647"/>
                  </a:lnTo>
                  <a:lnTo>
                    <a:pt x="1231281" y="1901247"/>
                  </a:lnTo>
                  <a:lnTo>
                    <a:pt x="1210869" y="1900046"/>
                  </a:lnTo>
                  <a:lnTo>
                    <a:pt x="1191058" y="1900046"/>
                  </a:lnTo>
                  <a:lnTo>
                    <a:pt x="1172448" y="1902447"/>
                  </a:lnTo>
                  <a:lnTo>
                    <a:pt x="1153237" y="1907250"/>
                  </a:lnTo>
                  <a:lnTo>
                    <a:pt x="1135827" y="1914454"/>
                  </a:lnTo>
                  <a:lnTo>
                    <a:pt x="1117819" y="1924060"/>
                  </a:lnTo>
                  <a:lnTo>
                    <a:pt x="1099809" y="1933665"/>
                  </a:lnTo>
                  <a:lnTo>
                    <a:pt x="1081798" y="1944470"/>
                  </a:lnTo>
                  <a:lnTo>
                    <a:pt x="1064388" y="1954677"/>
                  </a:lnTo>
                  <a:lnTo>
                    <a:pt x="1045778" y="1963681"/>
                  </a:lnTo>
                  <a:lnTo>
                    <a:pt x="1027768" y="1970885"/>
                  </a:lnTo>
                  <a:lnTo>
                    <a:pt x="1009158" y="1975688"/>
                  </a:lnTo>
                  <a:lnTo>
                    <a:pt x="989948" y="1977488"/>
                  </a:lnTo>
                  <a:lnTo>
                    <a:pt x="970737" y="1975688"/>
                  </a:lnTo>
                  <a:lnTo>
                    <a:pt x="952126" y="1970885"/>
                  </a:lnTo>
                  <a:lnTo>
                    <a:pt x="934117" y="1963681"/>
                  </a:lnTo>
                  <a:lnTo>
                    <a:pt x="915506" y="1954677"/>
                  </a:lnTo>
                  <a:lnTo>
                    <a:pt x="898097" y="1944470"/>
                  </a:lnTo>
                  <a:lnTo>
                    <a:pt x="880087" y="1933665"/>
                  </a:lnTo>
                  <a:lnTo>
                    <a:pt x="862077" y="1924060"/>
                  </a:lnTo>
                  <a:lnTo>
                    <a:pt x="844067" y="1914454"/>
                  </a:lnTo>
                  <a:lnTo>
                    <a:pt x="826058" y="1907250"/>
                  </a:lnTo>
                  <a:lnTo>
                    <a:pt x="807447" y="1902447"/>
                  </a:lnTo>
                  <a:lnTo>
                    <a:pt x="788836" y="1900046"/>
                  </a:lnTo>
                  <a:lnTo>
                    <a:pt x="769025" y="1900046"/>
                  </a:lnTo>
                  <a:lnTo>
                    <a:pt x="748614" y="1901247"/>
                  </a:lnTo>
                  <a:lnTo>
                    <a:pt x="728203" y="1903647"/>
                  </a:lnTo>
                  <a:lnTo>
                    <a:pt x="707791" y="1906650"/>
                  </a:lnTo>
                  <a:lnTo>
                    <a:pt x="687380" y="1909051"/>
                  </a:lnTo>
                  <a:lnTo>
                    <a:pt x="666969" y="1910852"/>
                  </a:lnTo>
                  <a:lnTo>
                    <a:pt x="647759" y="1910251"/>
                  </a:lnTo>
                  <a:lnTo>
                    <a:pt x="629149" y="1907850"/>
                  </a:lnTo>
                  <a:lnTo>
                    <a:pt x="611139" y="1902447"/>
                  </a:lnTo>
                  <a:lnTo>
                    <a:pt x="596130" y="1894643"/>
                  </a:lnTo>
                  <a:lnTo>
                    <a:pt x="581722" y="1884437"/>
                  </a:lnTo>
                  <a:lnTo>
                    <a:pt x="569115" y="1872430"/>
                  </a:lnTo>
                  <a:lnTo>
                    <a:pt x="556508" y="1858623"/>
                  </a:lnTo>
                  <a:lnTo>
                    <a:pt x="545101" y="1844215"/>
                  </a:lnTo>
                  <a:lnTo>
                    <a:pt x="533695" y="1829206"/>
                  </a:lnTo>
                  <a:lnTo>
                    <a:pt x="522290" y="1814199"/>
                  </a:lnTo>
                  <a:lnTo>
                    <a:pt x="510883" y="1799791"/>
                  </a:lnTo>
                  <a:lnTo>
                    <a:pt x="498876" y="1785984"/>
                  </a:lnTo>
                  <a:lnTo>
                    <a:pt x="485069" y="1773977"/>
                  </a:lnTo>
                  <a:lnTo>
                    <a:pt x="471862" y="1763171"/>
                  </a:lnTo>
                  <a:lnTo>
                    <a:pt x="456853" y="1754767"/>
                  </a:lnTo>
                  <a:lnTo>
                    <a:pt x="440644" y="1747562"/>
                  </a:lnTo>
                  <a:lnTo>
                    <a:pt x="423235" y="1741560"/>
                  </a:lnTo>
                  <a:lnTo>
                    <a:pt x="405224" y="1736156"/>
                  </a:lnTo>
                  <a:lnTo>
                    <a:pt x="387215" y="1731353"/>
                  </a:lnTo>
                  <a:lnTo>
                    <a:pt x="368604" y="1726550"/>
                  </a:lnTo>
                  <a:lnTo>
                    <a:pt x="351195" y="1721147"/>
                  </a:lnTo>
                  <a:lnTo>
                    <a:pt x="333785" y="1715144"/>
                  </a:lnTo>
                  <a:lnTo>
                    <a:pt x="317577" y="1707940"/>
                  </a:lnTo>
                  <a:lnTo>
                    <a:pt x="303168" y="1698935"/>
                  </a:lnTo>
                  <a:lnTo>
                    <a:pt x="289961" y="1688129"/>
                  </a:lnTo>
                  <a:lnTo>
                    <a:pt x="279155" y="1674922"/>
                  </a:lnTo>
                  <a:lnTo>
                    <a:pt x="270150" y="1660513"/>
                  </a:lnTo>
                  <a:lnTo>
                    <a:pt x="262946" y="1644305"/>
                  </a:lnTo>
                  <a:lnTo>
                    <a:pt x="256943" y="1626895"/>
                  </a:lnTo>
                  <a:lnTo>
                    <a:pt x="251540" y="1609486"/>
                  </a:lnTo>
                  <a:lnTo>
                    <a:pt x="246738" y="1590875"/>
                  </a:lnTo>
                  <a:lnTo>
                    <a:pt x="241934" y="1572866"/>
                  </a:lnTo>
                  <a:lnTo>
                    <a:pt x="236531" y="1554856"/>
                  </a:lnTo>
                  <a:lnTo>
                    <a:pt x="230528" y="1537446"/>
                  </a:lnTo>
                  <a:lnTo>
                    <a:pt x="223324" y="1521237"/>
                  </a:lnTo>
                  <a:lnTo>
                    <a:pt x="214920" y="1506229"/>
                  </a:lnTo>
                  <a:lnTo>
                    <a:pt x="204114" y="1493022"/>
                  </a:lnTo>
                  <a:lnTo>
                    <a:pt x="192107" y="1479213"/>
                  </a:lnTo>
                  <a:lnTo>
                    <a:pt x="178300" y="1467208"/>
                  </a:lnTo>
                  <a:lnTo>
                    <a:pt x="163290" y="1455802"/>
                  </a:lnTo>
                  <a:lnTo>
                    <a:pt x="148283" y="1444395"/>
                  </a:lnTo>
                  <a:lnTo>
                    <a:pt x="133275" y="1432989"/>
                  </a:lnTo>
                  <a:lnTo>
                    <a:pt x="118866" y="1421582"/>
                  </a:lnTo>
                  <a:lnTo>
                    <a:pt x="105059" y="1408975"/>
                  </a:lnTo>
                  <a:lnTo>
                    <a:pt x="93052" y="1396369"/>
                  </a:lnTo>
                  <a:lnTo>
                    <a:pt x="82846" y="1381961"/>
                  </a:lnTo>
                  <a:lnTo>
                    <a:pt x="75042" y="1366953"/>
                  </a:lnTo>
                  <a:lnTo>
                    <a:pt x="69639" y="1348943"/>
                  </a:lnTo>
                  <a:lnTo>
                    <a:pt x="67238" y="1330333"/>
                  </a:lnTo>
                  <a:lnTo>
                    <a:pt x="66637" y="1311122"/>
                  </a:lnTo>
                  <a:lnTo>
                    <a:pt x="68438" y="1290710"/>
                  </a:lnTo>
                  <a:lnTo>
                    <a:pt x="70840" y="1270299"/>
                  </a:lnTo>
                  <a:lnTo>
                    <a:pt x="73841" y="1249888"/>
                  </a:lnTo>
                  <a:lnTo>
                    <a:pt x="76243" y="1229477"/>
                  </a:lnTo>
                  <a:lnTo>
                    <a:pt x="77444" y="1209065"/>
                  </a:lnTo>
                  <a:lnTo>
                    <a:pt x="77444" y="1189254"/>
                  </a:lnTo>
                  <a:lnTo>
                    <a:pt x="75042" y="1170645"/>
                  </a:lnTo>
                  <a:lnTo>
                    <a:pt x="70239" y="1152034"/>
                  </a:lnTo>
                  <a:lnTo>
                    <a:pt x="63035" y="1134624"/>
                  </a:lnTo>
                  <a:lnTo>
                    <a:pt x="54031" y="1116614"/>
                  </a:lnTo>
                  <a:lnTo>
                    <a:pt x="43824" y="1098606"/>
                  </a:lnTo>
                  <a:lnTo>
                    <a:pt x="33020" y="1080595"/>
                  </a:lnTo>
                  <a:lnTo>
                    <a:pt x="22814" y="1063185"/>
                  </a:lnTo>
                  <a:lnTo>
                    <a:pt x="13808" y="1044575"/>
                  </a:lnTo>
                  <a:lnTo>
                    <a:pt x="6604" y="1026565"/>
                  </a:lnTo>
                  <a:lnTo>
                    <a:pt x="1802" y="1007954"/>
                  </a:lnTo>
                  <a:lnTo>
                    <a:pt x="0" y="988744"/>
                  </a:lnTo>
                  <a:lnTo>
                    <a:pt x="1802" y="969534"/>
                  </a:lnTo>
                  <a:lnTo>
                    <a:pt x="6604" y="950924"/>
                  </a:lnTo>
                  <a:lnTo>
                    <a:pt x="13808" y="932913"/>
                  </a:lnTo>
                  <a:lnTo>
                    <a:pt x="22814" y="914303"/>
                  </a:lnTo>
                  <a:lnTo>
                    <a:pt x="33020" y="896893"/>
                  </a:lnTo>
                  <a:lnTo>
                    <a:pt x="43824" y="878885"/>
                  </a:lnTo>
                  <a:lnTo>
                    <a:pt x="54031" y="860874"/>
                  </a:lnTo>
                  <a:lnTo>
                    <a:pt x="63035" y="842864"/>
                  </a:lnTo>
                  <a:lnTo>
                    <a:pt x="70239" y="825454"/>
                  </a:lnTo>
                  <a:lnTo>
                    <a:pt x="75042" y="806844"/>
                  </a:lnTo>
                  <a:lnTo>
                    <a:pt x="77444" y="788234"/>
                  </a:lnTo>
                  <a:lnTo>
                    <a:pt x="77444" y="768423"/>
                  </a:lnTo>
                  <a:lnTo>
                    <a:pt x="76243" y="748012"/>
                  </a:lnTo>
                  <a:lnTo>
                    <a:pt x="73841" y="727600"/>
                  </a:lnTo>
                  <a:lnTo>
                    <a:pt x="70840" y="707189"/>
                  </a:lnTo>
                  <a:lnTo>
                    <a:pt x="68438" y="686778"/>
                  </a:lnTo>
                  <a:lnTo>
                    <a:pt x="66637" y="666367"/>
                  </a:lnTo>
                  <a:lnTo>
                    <a:pt x="67238" y="647157"/>
                  </a:lnTo>
                  <a:lnTo>
                    <a:pt x="69639" y="628547"/>
                  </a:lnTo>
                  <a:lnTo>
                    <a:pt x="75042" y="610536"/>
                  </a:lnTo>
                  <a:lnTo>
                    <a:pt x="82846" y="595528"/>
                  </a:lnTo>
                  <a:lnTo>
                    <a:pt x="93052" y="581120"/>
                  </a:lnTo>
                  <a:lnTo>
                    <a:pt x="105059" y="568513"/>
                  </a:lnTo>
                  <a:lnTo>
                    <a:pt x="118866" y="555907"/>
                  </a:lnTo>
                  <a:lnTo>
                    <a:pt x="133275" y="544499"/>
                  </a:lnTo>
                  <a:lnTo>
                    <a:pt x="148283" y="533093"/>
                  </a:lnTo>
                  <a:lnTo>
                    <a:pt x="163290" y="521687"/>
                  </a:lnTo>
                  <a:lnTo>
                    <a:pt x="178300" y="510281"/>
                  </a:lnTo>
                  <a:lnTo>
                    <a:pt x="192107" y="498275"/>
                  </a:lnTo>
                  <a:lnTo>
                    <a:pt x="204114" y="484468"/>
                  </a:lnTo>
                  <a:lnTo>
                    <a:pt x="214920" y="471259"/>
                  </a:lnTo>
                  <a:lnTo>
                    <a:pt x="223324" y="456252"/>
                  </a:lnTo>
                  <a:lnTo>
                    <a:pt x="230528" y="440042"/>
                  </a:lnTo>
                  <a:lnTo>
                    <a:pt x="236531" y="422633"/>
                  </a:lnTo>
                  <a:lnTo>
                    <a:pt x="241934" y="404623"/>
                  </a:lnTo>
                  <a:lnTo>
                    <a:pt x="246738" y="386613"/>
                  </a:lnTo>
                  <a:lnTo>
                    <a:pt x="251540" y="368003"/>
                  </a:lnTo>
                  <a:lnTo>
                    <a:pt x="256943" y="350593"/>
                  </a:lnTo>
                  <a:lnTo>
                    <a:pt x="262946" y="333183"/>
                  </a:lnTo>
                  <a:lnTo>
                    <a:pt x="270150" y="316975"/>
                  </a:lnTo>
                  <a:lnTo>
                    <a:pt x="279155" y="302566"/>
                  </a:lnTo>
                  <a:lnTo>
                    <a:pt x="289961" y="289359"/>
                  </a:lnTo>
                  <a:lnTo>
                    <a:pt x="303168" y="278554"/>
                  </a:lnTo>
                  <a:lnTo>
                    <a:pt x="317577" y="269549"/>
                  </a:lnTo>
                  <a:lnTo>
                    <a:pt x="333785" y="262344"/>
                  </a:lnTo>
                  <a:lnTo>
                    <a:pt x="351195" y="256341"/>
                  </a:lnTo>
                  <a:lnTo>
                    <a:pt x="368604" y="250938"/>
                  </a:lnTo>
                  <a:lnTo>
                    <a:pt x="387215" y="246135"/>
                  </a:lnTo>
                  <a:lnTo>
                    <a:pt x="405224" y="241333"/>
                  </a:lnTo>
                  <a:lnTo>
                    <a:pt x="423235" y="235930"/>
                  </a:lnTo>
                  <a:lnTo>
                    <a:pt x="440644" y="229927"/>
                  </a:lnTo>
                  <a:lnTo>
                    <a:pt x="456853" y="222723"/>
                  </a:lnTo>
                  <a:lnTo>
                    <a:pt x="471862" y="214318"/>
                  </a:lnTo>
                  <a:lnTo>
                    <a:pt x="485069" y="203513"/>
                  </a:lnTo>
                  <a:lnTo>
                    <a:pt x="498876" y="191505"/>
                  </a:lnTo>
                  <a:lnTo>
                    <a:pt x="510883" y="177697"/>
                  </a:lnTo>
                  <a:lnTo>
                    <a:pt x="522290" y="163290"/>
                  </a:lnTo>
                  <a:lnTo>
                    <a:pt x="533695" y="148282"/>
                  </a:lnTo>
                  <a:lnTo>
                    <a:pt x="545101" y="133273"/>
                  </a:lnTo>
                  <a:lnTo>
                    <a:pt x="556508" y="118865"/>
                  </a:lnTo>
                  <a:lnTo>
                    <a:pt x="569115" y="105058"/>
                  </a:lnTo>
                  <a:lnTo>
                    <a:pt x="581722" y="93052"/>
                  </a:lnTo>
                  <a:lnTo>
                    <a:pt x="596130" y="82845"/>
                  </a:lnTo>
                  <a:lnTo>
                    <a:pt x="611139" y="75041"/>
                  </a:lnTo>
                  <a:lnTo>
                    <a:pt x="629149" y="69638"/>
                  </a:lnTo>
                  <a:lnTo>
                    <a:pt x="647759" y="67237"/>
                  </a:lnTo>
                  <a:lnTo>
                    <a:pt x="666969" y="66637"/>
                  </a:lnTo>
                  <a:lnTo>
                    <a:pt x="687380" y="68438"/>
                  </a:lnTo>
                  <a:lnTo>
                    <a:pt x="707791" y="70839"/>
                  </a:lnTo>
                  <a:lnTo>
                    <a:pt x="728203" y="73841"/>
                  </a:lnTo>
                  <a:lnTo>
                    <a:pt x="748614" y="76242"/>
                  </a:lnTo>
                  <a:lnTo>
                    <a:pt x="769025" y="77442"/>
                  </a:lnTo>
                  <a:lnTo>
                    <a:pt x="788836" y="77442"/>
                  </a:lnTo>
                  <a:lnTo>
                    <a:pt x="807447" y="75041"/>
                  </a:lnTo>
                  <a:lnTo>
                    <a:pt x="826058" y="70238"/>
                  </a:lnTo>
                  <a:lnTo>
                    <a:pt x="844067" y="63035"/>
                  </a:lnTo>
                  <a:lnTo>
                    <a:pt x="862077" y="53430"/>
                  </a:lnTo>
                  <a:lnTo>
                    <a:pt x="880087" y="43824"/>
                  </a:lnTo>
                  <a:lnTo>
                    <a:pt x="898097" y="33018"/>
                  </a:lnTo>
                  <a:lnTo>
                    <a:pt x="915506" y="22813"/>
                  </a:lnTo>
                  <a:lnTo>
                    <a:pt x="934117" y="13807"/>
                  </a:lnTo>
                  <a:lnTo>
                    <a:pt x="952126" y="6603"/>
                  </a:lnTo>
                  <a:lnTo>
                    <a:pt x="970737" y="18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Gráfico 6" descr="Portátil">
            <a:extLst>
              <a:ext uri="{FF2B5EF4-FFF2-40B4-BE49-F238E27FC236}">
                <a16:creationId xmlns:a16="http://schemas.microsoft.com/office/drawing/2014/main" id="{9EC405A8-5EE0-4585-A2F3-144192AAA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4947" y="729584"/>
            <a:ext cx="1260000" cy="1260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326D25C-6580-48AE-86A7-C0DE13DC6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28338" y="1"/>
            <a:ext cx="4163662" cy="3716538"/>
            <a:chOff x="8028338" y="1"/>
            <a:chExt cx="4163662" cy="3716538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39A2B65-57BF-454F-BEF4-AFC79C33E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28338" y="1"/>
              <a:ext cx="4163662" cy="3716538"/>
            </a:xfrm>
            <a:custGeom>
              <a:avLst/>
              <a:gdLst>
                <a:gd name="connsiteX0" fmla="*/ 262616 w 4163662"/>
                <a:gd name="connsiteY0" fmla="*/ 0 h 3716538"/>
                <a:gd name="connsiteX1" fmla="*/ 4163662 w 4163662"/>
                <a:gd name="connsiteY1" fmla="*/ 0 h 3716538"/>
                <a:gd name="connsiteX2" fmla="*/ 4163662 w 4163662"/>
                <a:gd name="connsiteY2" fmla="*/ 3079653 h 3716538"/>
                <a:gd name="connsiteX3" fmla="*/ 4124349 w 4163662"/>
                <a:gd name="connsiteY3" fmla="*/ 3091447 h 3716538"/>
                <a:gd name="connsiteX4" fmla="*/ 4078224 w 4163662"/>
                <a:gd name="connsiteY4" fmla="*/ 3107352 h 3716538"/>
                <a:gd name="connsiteX5" fmla="*/ 4035278 w 4163662"/>
                <a:gd name="connsiteY5" fmla="*/ 3126440 h 3716538"/>
                <a:gd name="connsiteX6" fmla="*/ 3995515 w 4163662"/>
                <a:gd name="connsiteY6" fmla="*/ 3148706 h 3716538"/>
                <a:gd name="connsiteX7" fmla="*/ 3960521 w 4163662"/>
                <a:gd name="connsiteY7" fmla="*/ 3177336 h 3716538"/>
                <a:gd name="connsiteX8" fmla="*/ 3923938 w 4163662"/>
                <a:gd name="connsiteY8" fmla="*/ 3209149 h 3716538"/>
                <a:gd name="connsiteX9" fmla="*/ 3892126 w 4163662"/>
                <a:gd name="connsiteY9" fmla="*/ 3245731 h 3716538"/>
                <a:gd name="connsiteX10" fmla="*/ 3861906 w 4163662"/>
                <a:gd name="connsiteY10" fmla="*/ 3283905 h 3716538"/>
                <a:gd name="connsiteX11" fmla="*/ 3831684 w 4163662"/>
                <a:gd name="connsiteY11" fmla="*/ 3323668 h 3716538"/>
                <a:gd name="connsiteX12" fmla="*/ 3801464 w 4163662"/>
                <a:gd name="connsiteY12" fmla="*/ 3363433 h 3716538"/>
                <a:gd name="connsiteX13" fmla="*/ 3771243 w 4163662"/>
                <a:gd name="connsiteY13" fmla="*/ 3401607 h 3716538"/>
                <a:gd name="connsiteX14" fmla="*/ 3737841 w 4163662"/>
                <a:gd name="connsiteY14" fmla="*/ 3438189 h 3716538"/>
                <a:gd name="connsiteX15" fmla="*/ 3704438 w 4163662"/>
                <a:gd name="connsiteY15" fmla="*/ 3470000 h 3716538"/>
                <a:gd name="connsiteX16" fmla="*/ 3666266 w 4163662"/>
                <a:gd name="connsiteY16" fmla="*/ 3497040 h 3716538"/>
                <a:gd name="connsiteX17" fmla="*/ 3626502 w 4163662"/>
                <a:gd name="connsiteY17" fmla="*/ 3517718 h 3716538"/>
                <a:gd name="connsiteX18" fmla="*/ 3578783 w 4163662"/>
                <a:gd name="connsiteY18" fmla="*/ 3532034 h 3716538"/>
                <a:gd name="connsiteX19" fmla="*/ 3529475 w 4163662"/>
                <a:gd name="connsiteY19" fmla="*/ 3538396 h 3716538"/>
                <a:gd name="connsiteX20" fmla="*/ 3478578 w 4163662"/>
                <a:gd name="connsiteY20" fmla="*/ 3539986 h 3716538"/>
                <a:gd name="connsiteX21" fmla="*/ 3424498 w 4163662"/>
                <a:gd name="connsiteY21" fmla="*/ 3535214 h 3716538"/>
                <a:gd name="connsiteX22" fmla="*/ 3370419 w 4163662"/>
                <a:gd name="connsiteY22" fmla="*/ 3528852 h 3716538"/>
                <a:gd name="connsiteX23" fmla="*/ 3316339 w 4163662"/>
                <a:gd name="connsiteY23" fmla="*/ 3520898 h 3716538"/>
                <a:gd name="connsiteX24" fmla="*/ 3262260 w 4163662"/>
                <a:gd name="connsiteY24" fmla="*/ 3514538 h 3716538"/>
                <a:gd name="connsiteX25" fmla="*/ 3208180 w 4163662"/>
                <a:gd name="connsiteY25" fmla="*/ 3511356 h 3716538"/>
                <a:gd name="connsiteX26" fmla="*/ 3155691 w 4163662"/>
                <a:gd name="connsiteY26" fmla="*/ 3511356 h 3716538"/>
                <a:gd name="connsiteX27" fmla="*/ 3106385 w 4163662"/>
                <a:gd name="connsiteY27" fmla="*/ 3517718 h 3716538"/>
                <a:gd name="connsiteX28" fmla="*/ 3055486 w 4163662"/>
                <a:gd name="connsiteY28" fmla="*/ 3530443 h 3716538"/>
                <a:gd name="connsiteX29" fmla="*/ 3009359 w 4163662"/>
                <a:gd name="connsiteY29" fmla="*/ 3549529 h 3716538"/>
                <a:gd name="connsiteX30" fmla="*/ 2961643 w 4163662"/>
                <a:gd name="connsiteY30" fmla="*/ 3574979 h 3716538"/>
                <a:gd name="connsiteX31" fmla="*/ 2913926 w 4163662"/>
                <a:gd name="connsiteY31" fmla="*/ 3600429 h 3716538"/>
                <a:gd name="connsiteX32" fmla="*/ 2866208 w 4163662"/>
                <a:gd name="connsiteY32" fmla="*/ 3629057 h 3716538"/>
                <a:gd name="connsiteX33" fmla="*/ 2820080 w 4163662"/>
                <a:gd name="connsiteY33" fmla="*/ 3656097 h 3716538"/>
                <a:gd name="connsiteX34" fmla="*/ 2770775 w 4163662"/>
                <a:gd name="connsiteY34" fmla="*/ 3679956 h 3716538"/>
                <a:gd name="connsiteX35" fmla="*/ 2723057 w 4163662"/>
                <a:gd name="connsiteY35" fmla="*/ 3699043 h 3716538"/>
                <a:gd name="connsiteX36" fmla="*/ 2673748 w 4163662"/>
                <a:gd name="connsiteY36" fmla="*/ 3711768 h 3716538"/>
                <a:gd name="connsiteX37" fmla="*/ 2622852 w 4163662"/>
                <a:gd name="connsiteY37" fmla="*/ 3716538 h 3716538"/>
                <a:gd name="connsiteX38" fmla="*/ 2571954 w 4163662"/>
                <a:gd name="connsiteY38" fmla="*/ 3711768 h 3716538"/>
                <a:gd name="connsiteX39" fmla="*/ 2522645 w 4163662"/>
                <a:gd name="connsiteY39" fmla="*/ 3699043 h 3716538"/>
                <a:gd name="connsiteX40" fmla="*/ 2474930 w 4163662"/>
                <a:gd name="connsiteY40" fmla="*/ 3679956 h 3716538"/>
                <a:gd name="connsiteX41" fmla="*/ 2425622 w 4163662"/>
                <a:gd name="connsiteY41" fmla="*/ 3656097 h 3716538"/>
                <a:gd name="connsiteX42" fmla="*/ 2379494 w 4163662"/>
                <a:gd name="connsiteY42" fmla="*/ 3629057 h 3716538"/>
                <a:gd name="connsiteX43" fmla="*/ 2331777 w 4163662"/>
                <a:gd name="connsiteY43" fmla="*/ 3600429 h 3716538"/>
                <a:gd name="connsiteX44" fmla="*/ 2284059 w 4163662"/>
                <a:gd name="connsiteY44" fmla="*/ 3574979 h 3716538"/>
                <a:gd name="connsiteX45" fmla="*/ 2236344 w 4163662"/>
                <a:gd name="connsiteY45" fmla="*/ 3549529 h 3716538"/>
                <a:gd name="connsiteX46" fmla="*/ 2188627 w 4163662"/>
                <a:gd name="connsiteY46" fmla="*/ 3530443 h 3716538"/>
                <a:gd name="connsiteX47" fmla="*/ 2139319 w 4163662"/>
                <a:gd name="connsiteY47" fmla="*/ 3517718 h 3716538"/>
                <a:gd name="connsiteX48" fmla="*/ 2090011 w 4163662"/>
                <a:gd name="connsiteY48" fmla="*/ 3511356 h 3716538"/>
                <a:gd name="connsiteX49" fmla="*/ 2037520 w 4163662"/>
                <a:gd name="connsiteY49" fmla="*/ 3511356 h 3716538"/>
                <a:gd name="connsiteX50" fmla="*/ 1983442 w 4163662"/>
                <a:gd name="connsiteY50" fmla="*/ 3514538 h 3716538"/>
                <a:gd name="connsiteX51" fmla="*/ 1929363 w 4163662"/>
                <a:gd name="connsiteY51" fmla="*/ 3520898 h 3716538"/>
                <a:gd name="connsiteX52" fmla="*/ 1875283 w 4163662"/>
                <a:gd name="connsiteY52" fmla="*/ 3528852 h 3716538"/>
                <a:gd name="connsiteX53" fmla="*/ 1821202 w 4163662"/>
                <a:gd name="connsiteY53" fmla="*/ 3535214 h 3716538"/>
                <a:gd name="connsiteX54" fmla="*/ 1767124 w 4163662"/>
                <a:gd name="connsiteY54" fmla="*/ 3539986 h 3716538"/>
                <a:gd name="connsiteX55" fmla="*/ 1716227 w 4163662"/>
                <a:gd name="connsiteY55" fmla="*/ 3538396 h 3716538"/>
                <a:gd name="connsiteX56" fmla="*/ 1666920 w 4163662"/>
                <a:gd name="connsiteY56" fmla="*/ 3532034 h 3716538"/>
                <a:gd name="connsiteX57" fmla="*/ 1619202 w 4163662"/>
                <a:gd name="connsiteY57" fmla="*/ 3517718 h 3716538"/>
                <a:gd name="connsiteX58" fmla="*/ 1579438 w 4163662"/>
                <a:gd name="connsiteY58" fmla="*/ 3497040 h 3716538"/>
                <a:gd name="connsiteX59" fmla="*/ 1541263 w 4163662"/>
                <a:gd name="connsiteY59" fmla="*/ 3470000 h 3716538"/>
                <a:gd name="connsiteX60" fmla="*/ 1507862 w 4163662"/>
                <a:gd name="connsiteY60" fmla="*/ 3438189 h 3716538"/>
                <a:gd name="connsiteX61" fmla="*/ 1474459 w 4163662"/>
                <a:gd name="connsiteY61" fmla="*/ 3401607 h 3716538"/>
                <a:gd name="connsiteX62" fmla="*/ 1444238 w 4163662"/>
                <a:gd name="connsiteY62" fmla="*/ 3363433 h 3716538"/>
                <a:gd name="connsiteX63" fmla="*/ 1414018 w 4163662"/>
                <a:gd name="connsiteY63" fmla="*/ 3323668 h 3716538"/>
                <a:gd name="connsiteX64" fmla="*/ 1383797 w 4163662"/>
                <a:gd name="connsiteY64" fmla="*/ 3283905 h 3716538"/>
                <a:gd name="connsiteX65" fmla="*/ 1353577 w 4163662"/>
                <a:gd name="connsiteY65" fmla="*/ 3245731 h 3716538"/>
                <a:gd name="connsiteX66" fmla="*/ 1321764 w 4163662"/>
                <a:gd name="connsiteY66" fmla="*/ 3209149 h 3716538"/>
                <a:gd name="connsiteX67" fmla="*/ 1285181 w 4163662"/>
                <a:gd name="connsiteY67" fmla="*/ 3177336 h 3716538"/>
                <a:gd name="connsiteX68" fmla="*/ 1250188 w 4163662"/>
                <a:gd name="connsiteY68" fmla="*/ 3148706 h 3716538"/>
                <a:gd name="connsiteX69" fmla="*/ 1210424 w 4163662"/>
                <a:gd name="connsiteY69" fmla="*/ 3126440 h 3716538"/>
                <a:gd name="connsiteX70" fmla="*/ 1167479 w 4163662"/>
                <a:gd name="connsiteY70" fmla="*/ 3107352 h 3716538"/>
                <a:gd name="connsiteX71" fmla="*/ 1121353 w 4163662"/>
                <a:gd name="connsiteY71" fmla="*/ 3091447 h 3716538"/>
                <a:gd name="connsiteX72" fmla="*/ 1073635 w 4163662"/>
                <a:gd name="connsiteY72" fmla="*/ 3077132 h 3716538"/>
                <a:gd name="connsiteX73" fmla="*/ 1025919 w 4163662"/>
                <a:gd name="connsiteY73" fmla="*/ 3064407 h 3716538"/>
                <a:gd name="connsiteX74" fmla="*/ 976611 w 4163662"/>
                <a:gd name="connsiteY74" fmla="*/ 3051682 h 3716538"/>
                <a:gd name="connsiteX75" fmla="*/ 930485 w 4163662"/>
                <a:gd name="connsiteY75" fmla="*/ 3037367 h 3716538"/>
                <a:gd name="connsiteX76" fmla="*/ 884357 w 4163662"/>
                <a:gd name="connsiteY76" fmla="*/ 3021461 h 3716538"/>
                <a:gd name="connsiteX77" fmla="*/ 841414 w 4163662"/>
                <a:gd name="connsiteY77" fmla="*/ 3002373 h 3716538"/>
                <a:gd name="connsiteX78" fmla="*/ 803238 w 4163662"/>
                <a:gd name="connsiteY78" fmla="*/ 2978515 h 3716538"/>
                <a:gd name="connsiteX79" fmla="*/ 768245 w 4163662"/>
                <a:gd name="connsiteY79" fmla="*/ 2949885 h 3716538"/>
                <a:gd name="connsiteX80" fmla="*/ 739617 w 4163662"/>
                <a:gd name="connsiteY80" fmla="*/ 2914894 h 3716538"/>
                <a:gd name="connsiteX81" fmla="*/ 715758 w 4163662"/>
                <a:gd name="connsiteY81" fmla="*/ 2876719 h 3716538"/>
                <a:gd name="connsiteX82" fmla="*/ 696671 w 4163662"/>
                <a:gd name="connsiteY82" fmla="*/ 2833774 h 3716538"/>
                <a:gd name="connsiteX83" fmla="*/ 680766 w 4163662"/>
                <a:gd name="connsiteY83" fmla="*/ 2787648 h 3716538"/>
                <a:gd name="connsiteX84" fmla="*/ 666450 w 4163662"/>
                <a:gd name="connsiteY84" fmla="*/ 2741522 h 3716538"/>
                <a:gd name="connsiteX85" fmla="*/ 653726 w 4163662"/>
                <a:gd name="connsiteY85" fmla="*/ 2692214 h 3716538"/>
                <a:gd name="connsiteX86" fmla="*/ 641000 w 4163662"/>
                <a:gd name="connsiteY86" fmla="*/ 2644497 h 3716538"/>
                <a:gd name="connsiteX87" fmla="*/ 626686 w 4163662"/>
                <a:gd name="connsiteY87" fmla="*/ 2596780 h 3716538"/>
                <a:gd name="connsiteX88" fmla="*/ 610780 w 4163662"/>
                <a:gd name="connsiteY88" fmla="*/ 2550653 h 3716538"/>
                <a:gd name="connsiteX89" fmla="*/ 591692 w 4163662"/>
                <a:gd name="connsiteY89" fmla="*/ 2507706 h 3716538"/>
                <a:gd name="connsiteX90" fmla="*/ 569424 w 4163662"/>
                <a:gd name="connsiteY90" fmla="*/ 2467943 h 3716538"/>
                <a:gd name="connsiteX91" fmla="*/ 540796 w 4163662"/>
                <a:gd name="connsiteY91" fmla="*/ 2432951 h 3716538"/>
                <a:gd name="connsiteX92" fmla="*/ 508983 w 4163662"/>
                <a:gd name="connsiteY92" fmla="*/ 2396368 h 3716538"/>
                <a:gd name="connsiteX93" fmla="*/ 472400 w 4163662"/>
                <a:gd name="connsiteY93" fmla="*/ 2364557 h 3716538"/>
                <a:gd name="connsiteX94" fmla="*/ 432635 w 4163662"/>
                <a:gd name="connsiteY94" fmla="*/ 2334336 h 3716538"/>
                <a:gd name="connsiteX95" fmla="*/ 392871 w 4163662"/>
                <a:gd name="connsiteY95" fmla="*/ 2304116 h 3716538"/>
                <a:gd name="connsiteX96" fmla="*/ 353108 w 4163662"/>
                <a:gd name="connsiteY96" fmla="*/ 2273895 h 3716538"/>
                <a:gd name="connsiteX97" fmla="*/ 314933 w 4163662"/>
                <a:gd name="connsiteY97" fmla="*/ 2243673 h 3716538"/>
                <a:gd name="connsiteX98" fmla="*/ 278350 w 4163662"/>
                <a:gd name="connsiteY98" fmla="*/ 2210272 h 3716538"/>
                <a:gd name="connsiteX99" fmla="*/ 246539 w 4163662"/>
                <a:gd name="connsiteY99" fmla="*/ 2176871 h 3716538"/>
                <a:gd name="connsiteX100" fmla="*/ 219500 w 4163662"/>
                <a:gd name="connsiteY100" fmla="*/ 2138696 h 3716538"/>
                <a:gd name="connsiteX101" fmla="*/ 198823 w 4163662"/>
                <a:gd name="connsiteY101" fmla="*/ 2098933 h 3716538"/>
                <a:gd name="connsiteX102" fmla="*/ 184508 w 4163662"/>
                <a:gd name="connsiteY102" fmla="*/ 2051217 h 3716538"/>
                <a:gd name="connsiteX103" fmla="*/ 178145 w 4163662"/>
                <a:gd name="connsiteY103" fmla="*/ 2001909 h 3716538"/>
                <a:gd name="connsiteX104" fmla="*/ 176554 w 4163662"/>
                <a:gd name="connsiteY104" fmla="*/ 1951009 h 3716538"/>
                <a:gd name="connsiteX105" fmla="*/ 181326 w 4163662"/>
                <a:gd name="connsiteY105" fmla="*/ 1896930 h 3716538"/>
                <a:gd name="connsiteX106" fmla="*/ 187688 w 4163662"/>
                <a:gd name="connsiteY106" fmla="*/ 1842851 h 3716538"/>
                <a:gd name="connsiteX107" fmla="*/ 195640 w 4163662"/>
                <a:gd name="connsiteY107" fmla="*/ 1788771 h 3716538"/>
                <a:gd name="connsiteX108" fmla="*/ 202004 w 4163662"/>
                <a:gd name="connsiteY108" fmla="*/ 1734693 h 3716538"/>
                <a:gd name="connsiteX109" fmla="*/ 205186 w 4163662"/>
                <a:gd name="connsiteY109" fmla="*/ 1680614 h 3716538"/>
                <a:gd name="connsiteX110" fmla="*/ 205186 w 4163662"/>
                <a:gd name="connsiteY110" fmla="*/ 1628124 h 3716538"/>
                <a:gd name="connsiteX111" fmla="*/ 198823 w 4163662"/>
                <a:gd name="connsiteY111" fmla="*/ 1578818 h 3716538"/>
                <a:gd name="connsiteX112" fmla="*/ 186098 w 4163662"/>
                <a:gd name="connsiteY112" fmla="*/ 1529510 h 3716538"/>
                <a:gd name="connsiteX113" fmla="*/ 167011 w 4163662"/>
                <a:gd name="connsiteY113" fmla="*/ 1483382 h 3716538"/>
                <a:gd name="connsiteX114" fmla="*/ 143153 w 4163662"/>
                <a:gd name="connsiteY114" fmla="*/ 1435666 h 3716538"/>
                <a:gd name="connsiteX115" fmla="*/ 116112 w 4163662"/>
                <a:gd name="connsiteY115" fmla="*/ 1387950 h 3716538"/>
                <a:gd name="connsiteX116" fmla="*/ 87483 w 4163662"/>
                <a:gd name="connsiteY116" fmla="*/ 1340232 h 3716538"/>
                <a:gd name="connsiteX117" fmla="*/ 60443 w 4163662"/>
                <a:gd name="connsiteY117" fmla="*/ 1294104 h 3716538"/>
                <a:gd name="connsiteX118" fmla="*/ 36583 w 4163662"/>
                <a:gd name="connsiteY118" fmla="*/ 1244799 h 3716538"/>
                <a:gd name="connsiteX119" fmla="*/ 17498 w 4163662"/>
                <a:gd name="connsiteY119" fmla="*/ 1197081 h 3716538"/>
                <a:gd name="connsiteX120" fmla="*/ 4773 w 4163662"/>
                <a:gd name="connsiteY120" fmla="*/ 1147773 h 3716538"/>
                <a:gd name="connsiteX121" fmla="*/ 0 w 4163662"/>
                <a:gd name="connsiteY121" fmla="*/ 1096874 h 3716538"/>
                <a:gd name="connsiteX122" fmla="*/ 4773 w 4163662"/>
                <a:gd name="connsiteY122" fmla="*/ 1045978 h 3716538"/>
                <a:gd name="connsiteX123" fmla="*/ 17498 w 4163662"/>
                <a:gd name="connsiteY123" fmla="*/ 996670 h 3716538"/>
                <a:gd name="connsiteX124" fmla="*/ 36583 w 4163662"/>
                <a:gd name="connsiteY124" fmla="*/ 948952 h 3716538"/>
                <a:gd name="connsiteX125" fmla="*/ 60443 w 4163662"/>
                <a:gd name="connsiteY125" fmla="*/ 899646 h 3716538"/>
                <a:gd name="connsiteX126" fmla="*/ 87483 w 4163662"/>
                <a:gd name="connsiteY126" fmla="*/ 853518 h 3716538"/>
                <a:gd name="connsiteX127" fmla="*/ 116112 w 4163662"/>
                <a:gd name="connsiteY127" fmla="*/ 805802 h 3716538"/>
                <a:gd name="connsiteX128" fmla="*/ 143153 w 4163662"/>
                <a:gd name="connsiteY128" fmla="*/ 758084 h 3716538"/>
                <a:gd name="connsiteX129" fmla="*/ 167011 w 4163662"/>
                <a:gd name="connsiteY129" fmla="*/ 710368 h 3716538"/>
                <a:gd name="connsiteX130" fmla="*/ 186098 w 4163662"/>
                <a:gd name="connsiteY130" fmla="*/ 664240 h 3716538"/>
                <a:gd name="connsiteX131" fmla="*/ 198823 w 4163662"/>
                <a:gd name="connsiteY131" fmla="*/ 614933 h 3716538"/>
                <a:gd name="connsiteX132" fmla="*/ 205186 w 4163662"/>
                <a:gd name="connsiteY132" fmla="*/ 565626 h 3716538"/>
                <a:gd name="connsiteX133" fmla="*/ 205186 w 4163662"/>
                <a:gd name="connsiteY133" fmla="*/ 513138 h 3716538"/>
                <a:gd name="connsiteX134" fmla="*/ 202004 w 4163662"/>
                <a:gd name="connsiteY134" fmla="*/ 459058 h 3716538"/>
                <a:gd name="connsiteX135" fmla="*/ 195640 w 4163662"/>
                <a:gd name="connsiteY135" fmla="*/ 404979 h 3716538"/>
                <a:gd name="connsiteX136" fmla="*/ 187688 w 4163662"/>
                <a:gd name="connsiteY136" fmla="*/ 350899 h 3716538"/>
                <a:gd name="connsiteX137" fmla="*/ 181326 w 4163662"/>
                <a:gd name="connsiteY137" fmla="*/ 296820 h 3716538"/>
                <a:gd name="connsiteX138" fmla="*/ 176554 w 4163662"/>
                <a:gd name="connsiteY138" fmla="*/ 242741 h 3716538"/>
                <a:gd name="connsiteX139" fmla="*/ 178145 w 4163662"/>
                <a:gd name="connsiteY139" fmla="*/ 191843 h 3716538"/>
                <a:gd name="connsiteX140" fmla="*/ 184508 w 4163662"/>
                <a:gd name="connsiteY140" fmla="*/ 142536 h 3716538"/>
                <a:gd name="connsiteX141" fmla="*/ 198823 w 4163662"/>
                <a:gd name="connsiteY141" fmla="*/ 94818 h 3716538"/>
                <a:gd name="connsiteX142" fmla="*/ 219500 w 4163662"/>
                <a:gd name="connsiteY142" fmla="*/ 55055 h 3716538"/>
                <a:gd name="connsiteX143" fmla="*/ 246539 w 4163662"/>
                <a:gd name="connsiteY143" fmla="*/ 16881 h 371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163662" h="3716538">
                  <a:moveTo>
                    <a:pt x="262616" y="0"/>
                  </a:moveTo>
                  <a:lnTo>
                    <a:pt x="4163662" y="0"/>
                  </a:lnTo>
                  <a:lnTo>
                    <a:pt x="4163662" y="3079653"/>
                  </a:lnTo>
                  <a:lnTo>
                    <a:pt x="4124349" y="3091447"/>
                  </a:lnTo>
                  <a:lnTo>
                    <a:pt x="4078224" y="3107352"/>
                  </a:lnTo>
                  <a:lnTo>
                    <a:pt x="4035278" y="3126440"/>
                  </a:lnTo>
                  <a:lnTo>
                    <a:pt x="3995515" y="3148706"/>
                  </a:lnTo>
                  <a:lnTo>
                    <a:pt x="3960521" y="3177336"/>
                  </a:lnTo>
                  <a:lnTo>
                    <a:pt x="3923938" y="3209149"/>
                  </a:lnTo>
                  <a:lnTo>
                    <a:pt x="3892126" y="3245731"/>
                  </a:lnTo>
                  <a:lnTo>
                    <a:pt x="3861906" y="3283905"/>
                  </a:lnTo>
                  <a:lnTo>
                    <a:pt x="3831684" y="3323668"/>
                  </a:lnTo>
                  <a:lnTo>
                    <a:pt x="3801464" y="3363433"/>
                  </a:lnTo>
                  <a:lnTo>
                    <a:pt x="3771243" y="3401607"/>
                  </a:lnTo>
                  <a:lnTo>
                    <a:pt x="3737841" y="3438189"/>
                  </a:lnTo>
                  <a:lnTo>
                    <a:pt x="3704438" y="3470000"/>
                  </a:lnTo>
                  <a:lnTo>
                    <a:pt x="3666266" y="3497040"/>
                  </a:lnTo>
                  <a:lnTo>
                    <a:pt x="3626502" y="3517718"/>
                  </a:lnTo>
                  <a:lnTo>
                    <a:pt x="3578783" y="3532034"/>
                  </a:lnTo>
                  <a:lnTo>
                    <a:pt x="3529475" y="3538396"/>
                  </a:lnTo>
                  <a:lnTo>
                    <a:pt x="3478578" y="3539986"/>
                  </a:lnTo>
                  <a:lnTo>
                    <a:pt x="3424498" y="3535214"/>
                  </a:lnTo>
                  <a:lnTo>
                    <a:pt x="3370419" y="3528852"/>
                  </a:lnTo>
                  <a:lnTo>
                    <a:pt x="3316339" y="3520898"/>
                  </a:lnTo>
                  <a:lnTo>
                    <a:pt x="3262260" y="3514538"/>
                  </a:lnTo>
                  <a:lnTo>
                    <a:pt x="3208180" y="3511356"/>
                  </a:lnTo>
                  <a:lnTo>
                    <a:pt x="3155691" y="3511356"/>
                  </a:lnTo>
                  <a:lnTo>
                    <a:pt x="3106385" y="3517718"/>
                  </a:lnTo>
                  <a:lnTo>
                    <a:pt x="3055486" y="3530443"/>
                  </a:lnTo>
                  <a:lnTo>
                    <a:pt x="3009359" y="3549529"/>
                  </a:lnTo>
                  <a:lnTo>
                    <a:pt x="2961643" y="3574979"/>
                  </a:lnTo>
                  <a:lnTo>
                    <a:pt x="2913926" y="3600429"/>
                  </a:lnTo>
                  <a:lnTo>
                    <a:pt x="2866208" y="3629057"/>
                  </a:lnTo>
                  <a:lnTo>
                    <a:pt x="2820080" y="3656097"/>
                  </a:lnTo>
                  <a:lnTo>
                    <a:pt x="2770775" y="3679956"/>
                  </a:lnTo>
                  <a:lnTo>
                    <a:pt x="2723057" y="3699043"/>
                  </a:lnTo>
                  <a:lnTo>
                    <a:pt x="2673748" y="3711768"/>
                  </a:lnTo>
                  <a:lnTo>
                    <a:pt x="2622852" y="3716538"/>
                  </a:lnTo>
                  <a:lnTo>
                    <a:pt x="2571954" y="3711768"/>
                  </a:lnTo>
                  <a:lnTo>
                    <a:pt x="2522645" y="3699043"/>
                  </a:lnTo>
                  <a:lnTo>
                    <a:pt x="2474930" y="3679956"/>
                  </a:lnTo>
                  <a:lnTo>
                    <a:pt x="2425622" y="3656097"/>
                  </a:lnTo>
                  <a:lnTo>
                    <a:pt x="2379494" y="3629057"/>
                  </a:lnTo>
                  <a:lnTo>
                    <a:pt x="2331777" y="3600429"/>
                  </a:lnTo>
                  <a:lnTo>
                    <a:pt x="2284059" y="3574979"/>
                  </a:lnTo>
                  <a:lnTo>
                    <a:pt x="2236344" y="3549529"/>
                  </a:lnTo>
                  <a:lnTo>
                    <a:pt x="2188627" y="3530443"/>
                  </a:lnTo>
                  <a:lnTo>
                    <a:pt x="2139319" y="3517718"/>
                  </a:lnTo>
                  <a:lnTo>
                    <a:pt x="2090011" y="3511356"/>
                  </a:lnTo>
                  <a:lnTo>
                    <a:pt x="2037520" y="3511356"/>
                  </a:lnTo>
                  <a:lnTo>
                    <a:pt x="1983442" y="3514538"/>
                  </a:lnTo>
                  <a:lnTo>
                    <a:pt x="1929363" y="3520898"/>
                  </a:lnTo>
                  <a:lnTo>
                    <a:pt x="1875283" y="3528852"/>
                  </a:lnTo>
                  <a:lnTo>
                    <a:pt x="1821202" y="3535214"/>
                  </a:lnTo>
                  <a:lnTo>
                    <a:pt x="1767124" y="3539986"/>
                  </a:lnTo>
                  <a:lnTo>
                    <a:pt x="1716227" y="3538396"/>
                  </a:lnTo>
                  <a:lnTo>
                    <a:pt x="1666920" y="3532034"/>
                  </a:lnTo>
                  <a:lnTo>
                    <a:pt x="1619202" y="3517718"/>
                  </a:lnTo>
                  <a:lnTo>
                    <a:pt x="1579438" y="3497040"/>
                  </a:lnTo>
                  <a:lnTo>
                    <a:pt x="1541263" y="3470000"/>
                  </a:lnTo>
                  <a:lnTo>
                    <a:pt x="1507862" y="3438189"/>
                  </a:lnTo>
                  <a:lnTo>
                    <a:pt x="1474459" y="3401607"/>
                  </a:lnTo>
                  <a:lnTo>
                    <a:pt x="1444238" y="3363433"/>
                  </a:lnTo>
                  <a:lnTo>
                    <a:pt x="1414018" y="3323668"/>
                  </a:lnTo>
                  <a:lnTo>
                    <a:pt x="1383797" y="3283905"/>
                  </a:lnTo>
                  <a:lnTo>
                    <a:pt x="1353577" y="3245731"/>
                  </a:lnTo>
                  <a:lnTo>
                    <a:pt x="1321764" y="3209149"/>
                  </a:lnTo>
                  <a:lnTo>
                    <a:pt x="1285181" y="3177336"/>
                  </a:lnTo>
                  <a:lnTo>
                    <a:pt x="1250188" y="3148706"/>
                  </a:lnTo>
                  <a:lnTo>
                    <a:pt x="1210424" y="3126440"/>
                  </a:lnTo>
                  <a:lnTo>
                    <a:pt x="1167479" y="3107352"/>
                  </a:lnTo>
                  <a:lnTo>
                    <a:pt x="1121353" y="3091447"/>
                  </a:lnTo>
                  <a:lnTo>
                    <a:pt x="1073635" y="3077132"/>
                  </a:lnTo>
                  <a:lnTo>
                    <a:pt x="1025919" y="3064407"/>
                  </a:lnTo>
                  <a:lnTo>
                    <a:pt x="976611" y="3051682"/>
                  </a:lnTo>
                  <a:lnTo>
                    <a:pt x="930485" y="3037367"/>
                  </a:lnTo>
                  <a:lnTo>
                    <a:pt x="884357" y="3021461"/>
                  </a:lnTo>
                  <a:lnTo>
                    <a:pt x="841414" y="3002373"/>
                  </a:lnTo>
                  <a:lnTo>
                    <a:pt x="803238" y="2978515"/>
                  </a:lnTo>
                  <a:lnTo>
                    <a:pt x="768245" y="2949885"/>
                  </a:lnTo>
                  <a:lnTo>
                    <a:pt x="739617" y="2914894"/>
                  </a:lnTo>
                  <a:lnTo>
                    <a:pt x="715758" y="2876719"/>
                  </a:lnTo>
                  <a:lnTo>
                    <a:pt x="696671" y="2833774"/>
                  </a:lnTo>
                  <a:lnTo>
                    <a:pt x="680766" y="2787648"/>
                  </a:lnTo>
                  <a:lnTo>
                    <a:pt x="666450" y="2741522"/>
                  </a:lnTo>
                  <a:lnTo>
                    <a:pt x="653726" y="2692214"/>
                  </a:lnTo>
                  <a:lnTo>
                    <a:pt x="641000" y="2644497"/>
                  </a:lnTo>
                  <a:lnTo>
                    <a:pt x="626686" y="2596780"/>
                  </a:lnTo>
                  <a:lnTo>
                    <a:pt x="610780" y="2550653"/>
                  </a:lnTo>
                  <a:lnTo>
                    <a:pt x="591692" y="2507706"/>
                  </a:lnTo>
                  <a:lnTo>
                    <a:pt x="569424" y="2467943"/>
                  </a:lnTo>
                  <a:lnTo>
                    <a:pt x="540796" y="2432951"/>
                  </a:lnTo>
                  <a:lnTo>
                    <a:pt x="508983" y="2396368"/>
                  </a:lnTo>
                  <a:lnTo>
                    <a:pt x="472400" y="2364557"/>
                  </a:lnTo>
                  <a:lnTo>
                    <a:pt x="432635" y="2334336"/>
                  </a:lnTo>
                  <a:lnTo>
                    <a:pt x="392871" y="2304116"/>
                  </a:lnTo>
                  <a:lnTo>
                    <a:pt x="353108" y="2273895"/>
                  </a:lnTo>
                  <a:lnTo>
                    <a:pt x="314933" y="2243673"/>
                  </a:lnTo>
                  <a:lnTo>
                    <a:pt x="278350" y="2210272"/>
                  </a:lnTo>
                  <a:lnTo>
                    <a:pt x="246539" y="2176871"/>
                  </a:lnTo>
                  <a:lnTo>
                    <a:pt x="219500" y="2138696"/>
                  </a:lnTo>
                  <a:lnTo>
                    <a:pt x="198823" y="2098933"/>
                  </a:lnTo>
                  <a:lnTo>
                    <a:pt x="184508" y="2051217"/>
                  </a:lnTo>
                  <a:lnTo>
                    <a:pt x="178145" y="2001909"/>
                  </a:lnTo>
                  <a:lnTo>
                    <a:pt x="176554" y="1951009"/>
                  </a:lnTo>
                  <a:lnTo>
                    <a:pt x="181326" y="1896930"/>
                  </a:lnTo>
                  <a:lnTo>
                    <a:pt x="187688" y="1842851"/>
                  </a:lnTo>
                  <a:lnTo>
                    <a:pt x="195640" y="1788771"/>
                  </a:lnTo>
                  <a:lnTo>
                    <a:pt x="202004" y="1734693"/>
                  </a:lnTo>
                  <a:lnTo>
                    <a:pt x="205186" y="1680614"/>
                  </a:lnTo>
                  <a:lnTo>
                    <a:pt x="205186" y="1628124"/>
                  </a:lnTo>
                  <a:lnTo>
                    <a:pt x="198823" y="1578818"/>
                  </a:lnTo>
                  <a:lnTo>
                    <a:pt x="186098" y="1529510"/>
                  </a:lnTo>
                  <a:lnTo>
                    <a:pt x="167011" y="1483382"/>
                  </a:lnTo>
                  <a:lnTo>
                    <a:pt x="143153" y="1435666"/>
                  </a:lnTo>
                  <a:lnTo>
                    <a:pt x="116112" y="1387950"/>
                  </a:lnTo>
                  <a:lnTo>
                    <a:pt x="87483" y="1340232"/>
                  </a:lnTo>
                  <a:lnTo>
                    <a:pt x="60443" y="1294104"/>
                  </a:lnTo>
                  <a:lnTo>
                    <a:pt x="36583" y="1244799"/>
                  </a:lnTo>
                  <a:lnTo>
                    <a:pt x="17498" y="1197081"/>
                  </a:lnTo>
                  <a:lnTo>
                    <a:pt x="4773" y="1147773"/>
                  </a:lnTo>
                  <a:lnTo>
                    <a:pt x="0" y="1096874"/>
                  </a:lnTo>
                  <a:lnTo>
                    <a:pt x="4773" y="1045978"/>
                  </a:lnTo>
                  <a:lnTo>
                    <a:pt x="17498" y="996670"/>
                  </a:lnTo>
                  <a:lnTo>
                    <a:pt x="36583" y="948952"/>
                  </a:lnTo>
                  <a:lnTo>
                    <a:pt x="60443" y="899646"/>
                  </a:lnTo>
                  <a:lnTo>
                    <a:pt x="87483" y="853518"/>
                  </a:lnTo>
                  <a:lnTo>
                    <a:pt x="116112" y="805802"/>
                  </a:lnTo>
                  <a:lnTo>
                    <a:pt x="143153" y="758084"/>
                  </a:lnTo>
                  <a:lnTo>
                    <a:pt x="167011" y="710368"/>
                  </a:lnTo>
                  <a:lnTo>
                    <a:pt x="186098" y="664240"/>
                  </a:lnTo>
                  <a:lnTo>
                    <a:pt x="198823" y="614933"/>
                  </a:lnTo>
                  <a:lnTo>
                    <a:pt x="205186" y="565626"/>
                  </a:lnTo>
                  <a:lnTo>
                    <a:pt x="205186" y="513138"/>
                  </a:lnTo>
                  <a:lnTo>
                    <a:pt x="202004" y="459058"/>
                  </a:lnTo>
                  <a:lnTo>
                    <a:pt x="195640" y="404979"/>
                  </a:lnTo>
                  <a:lnTo>
                    <a:pt x="187688" y="350899"/>
                  </a:lnTo>
                  <a:lnTo>
                    <a:pt x="181326" y="296820"/>
                  </a:lnTo>
                  <a:lnTo>
                    <a:pt x="176554" y="242741"/>
                  </a:lnTo>
                  <a:lnTo>
                    <a:pt x="178145" y="191843"/>
                  </a:lnTo>
                  <a:lnTo>
                    <a:pt x="184508" y="142536"/>
                  </a:lnTo>
                  <a:lnTo>
                    <a:pt x="198823" y="94818"/>
                  </a:lnTo>
                  <a:lnTo>
                    <a:pt x="219500" y="55055"/>
                  </a:lnTo>
                  <a:lnTo>
                    <a:pt x="246539" y="1688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083D498-8FE1-480F-8922-EB4A03634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1642" y="1"/>
              <a:ext cx="4060358" cy="3613359"/>
            </a:xfrm>
            <a:custGeom>
              <a:avLst/>
              <a:gdLst>
                <a:gd name="connsiteX0" fmla="*/ 297325 w 4060358"/>
                <a:gd name="connsiteY0" fmla="*/ 0 h 3613359"/>
                <a:gd name="connsiteX1" fmla="*/ 4060358 w 4060358"/>
                <a:gd name="connsiteY1" fmla="*/ 0 h 3613359"/>
                <a:gd name="connsiteX2" fmla="*/ 4060358 w 4060358"/>
                <a:gd name="connsiteY2" fmla="*/ 2985163 h 3613359"/>
                <a:gd name="connsiteX3" fmla="*/ 4053581 w 4060358"/>
                <a:gd name="connsiteY3" fmla="*/ 2986912 h 3613359"/>
                <a:gd name="connsiteX4" fmla="*/ 4007741 w 4060358"/>
                <a:gd name="connsiteY4" fmla="*/ 2999136 h 3613359"/>
                <a:gd name="connsiteX5" fmla="*/ 3961906 w 4060358"/>
                <a:gd name="connsiteY5" fmla="*/ 3012890 h 3613359"/>
                <a:gd name="connsiteX6" fmla="*/ 3917596 w 4060358"/>
                <a:gd name="connsiteY6" fmla="*/ 3028168 h 3613359"/>
                <a:gd name="connsiteX7" fmla="*/ 3876343 w 4060358"/>
                <a:gd name="connsiteY7" fmla="*/ 3046504 h 3613359"/>
                <a:gd name="connsiteX8" fmla="*/ 3838144 w 4060358"/>
                <a:gd name="connsiteY8" fmla="*/ 3067894 h 3613359"/>
                <a:gd name="connsiteX9" fmla="*/ 3804530 w 4060358"/>
                <a:gd name="connsiteY9" fmla="*/ 3095396 h 3613359"/>
                <a:gd name="connsiteX10" fmla="*/ 3769387 w 4060358"/>
                <a:gd name="connsiteY10" fmla="*/ 3125955 h 3613359"/>
                <a:gd name="connsiteX11" fmla="*/ 3738828 w 4060358"/>
                <a:gd name="connsiteY11" fmla="*/ 3161096 h 3613359"/>
                <a:gd name="connsiteX12" fmla="*/ 3709798 w 4060358"/>
                <a:gd name="connsiteY12" fmla="*/ 3197767 h 3613359"/>
                <a:gd name="connsiteX13" fmla="*/ 3680766 w 4060358"/>
                <a:gd name="connsiteY13" fmla="*/ 3235963 h 3613359"/>
                <a:gd name="connsiteX14" fmla="*/ 3651737 w 4060358"/>
                <a:gd name="connsiteY14" fmla="*/ 3274161 h 3613359"/>
                <a:gd name="connsiteX15" fmla="*/ 3622708 w 4060358"/>
                <a:gd name="connsiteY15" fmla="*/ 3310832 h 3613359"/>
                <a:gd name="connsiteX16" fmla="*/ 3590619 w 4060358"/>
                <a:gd name="connsiteY16" fmla="*/ 3345973 h 3613359"/>
                <a:gd name="connsiteX17" fmla="*/ 3558532 w 4060358"/>
                <a:gd name="connsiteY17" fmla="*/ 3376533 h 3613359"/>
                <a:gd name="connsiteX18" fmla="*/ 3521864 w 4060358"/>
                <a:gd name="connsiteY18" fmla="*/ 3402507 h 3613359"/>
                <a:gd name="connsiteX19" fmla="*/ 3483666 w 4060358"/>
                <a:gd name="connsiteY19" fmla="*/ 3422370 h 3613359"/>
                <a:gd name="connsiteX20" fmla="*/ 3437828 w 4060358"/>
                <a:gd name="connsiteY20" fmla="*/ 3436121 h 3613359"/>
                <a:gd name="connsiteX21" fmla="*/ 3390460 w 4060358"/>
                <a:gd name="connsiteY21" fmla="*/ 3442233 h 3613359"/>
                <a:gd name="connsiteX22" fmla="*/ 3341568 w 4060358"/>
                <a:gd name="connsiteY22" fmla="*/ 3443760 h 3613359"/>
                <a:gd name="connsiteX23" fmla="*/ 3289619 w 4060358"/>
                <a:gd name="connsiteY23" fmla="*/ 3439178 h 3613359"/>
                <a:gd name="connsiteX24" fmla="*/ 3237670 w 4060358"/>
                <a:gd name="connsiteY24" fmla="*/ 3433066 h 3613359"/>
                <a:gd name="connsiteX25" fmla="*/ 3185720 w 4060358"/>
                <a:gd name="connsiteY25" fmla="*/ 3425425 h 3613359"/>
                <a:gd name="connsiteX26" fmla="*/ 3133771 w 4060358"/>
                <a:gd name="connsiteY26" fmla="*/ 3419315 h 3613359"/>
                <a:gd name="connsiteX27" fmla="*/ 3081822 w 4060358"/>
                <a:gd name="connsiteY27" fmla="*/ 3416258 h 3613359"/>
                <a:gd name="connsiteX28" fmla="*/ 3031400 w 4060358"/>
                <a:gd name="connsiteY28" fmla="*/ 3416258 h 3613359"/>
                <a:gd name="connsiteX29" fmla="*/ 2984035 w 4060358"/>
                <a:gd name="connsiteY29" fmla="*/ 3422370 h 3613359"/>
                <a:gd name="connsiteX30" fmla="*/ 2935140 w 4060358"/>
                <a:gd name="connsiteY30" fmla="*/ 3434594 h 3613359"/>
                <a:gd name="connsiteX31" fmla="*/ 2890830 w 4060358"/>
                <a:gd name="connsiteY31" fmla="*/ 3452929 h 3613359"/>
                <a:gd name="connsiteX32" fmla="*/ 2844995 w 4060358"/>
                <a:gd name="connsiteY32" fmla="*/ 3477377 h 3613359"/>
                <a:gd name="connsiteX33" fmla="*/ 2799158 w 4060358"/>
                <a:gd name="connsiteY33" fmla="*/ 3501824 h 3613359"/>
                <a:gd name="connsiteX34" fmla="*/ 2753318 w 4060358"/>
                <a:gd name="connsiteY34" fmla="*/ 3529323 h 3613359"/>
                <a:gd name="connsiteX35" fmla="*/ 2709007 w 4060358"/>
                <a:gd name="connsiteY35" fmla="*/ 3555301 h 3613359"/>
                <a:gd name="connsiteX36" fmla="*/ 2661642 w 4060358"/>
                <a:gd name="connsiteY36" fmla="*/ 3578218 h 3613359"/>
                <a:gd name="connsiteX37" fmla="*/ 2615805 w 4060358"/>
                <a:gd name="connsiteY37" fmla="*/ 3596554 h 3613359"/>
                <a:gd name="connsiteX38" fmla="*/ 2568440 w 4060358"/>
                <a:gd name="connsiteY38" fmla="*/ 3608777 h 3613359"/>
                <a:gd name="connsiteX39" fmla="*/ 2519548 w 4060358"/>
                <a:gd name="connsiteY39" fmla="*/ 3613359 h 3613359"/>
                <a:gd name="connsiteX40" fmla="*/ 2470654 w 4060358"/>
                <a:gd name="connsiteY40" fmla="*/ 3608777 h 3613359"/>
                <a:gd name="connsiteX41" fmla="*/ 2423286 w 4060358"/>
                <a:gd name="connsiteY41" fmla="*/ 3596554 h 3613359"/>
                <a:gd name="connsiteX42" fmla="*/ 2377451 w 4060358"/>
                <a:gd name="connsiteY42" fmla="*/ 3578218 h 3613359"/>
                <a:gd name="connsiteX43" fmla="*/ 2330084 w 4060358"/>
                <a:gd name="connsiteY43" fmla="*/ 3555301 h 3613359"/>
                <a:gd name="connsiteX44" fmla="*/ 2285774 w 4060358"/>
                <a:gd name="connsiteY44" fmla="*/ 3529323 h 3613359"/>
                <a:gd name="connsiteX45" fmla="*/ 2239936 w 4060358"/>
                <a:gd name="connsiteY45" fmla="*/ 3501824 h 3613359"/>
                <a:gd name="connsiteX46" fmla="*/ 2194098 w 4060358"/>
                <a:gd name="connsiteY46" fmla="*/ 3477377 h 3613359"/>
                <a:gd name="connsiteX47" fmla="*/ 2148261 w 4060358"/>
                <a:gd name="connsiteY47" fmla="*/ 3452929 h 3613359"/>
                <a:gd name="connsiteX48" fmla="*/ 2102426 w 4060358"/>
                <a:gd name="connsiteY48" fmla="*/ 3434594 h 3613359"/>
                <a:gd name="connsiteX49" fmla="*/ 2055059 w 4060358"/>
                <a:gd name="connsiteY49" fmla="*/ 3422370 h 3613359"/>
                <a:gd name="connsiteX50" fmla="*/ 2007691 w 4060358"/>
                <a:gd name="connsiteY50" fmla="*/ 3416258 h 3613359"/>
                <a:gd name="connsiteX51" fmla="*/ 1957269 w 4060358"/>
                <a:gd name="connsiteY51" fmla="*/ 3416258 h 3613359"/>
                <a:gd name="connsiteX52" fmla="*/ 1905320 w 4060358"/>
                <a:gd name="connsiteY52" fmla="*/ 3419315 h 3613359"/>
                <a:gd name="connsiteX53" fmla="*/ 1853373 w 4060358"/>
                <a:gd name="connsiteY53" fmla="*/ 3425425 h 3613359"/>
                <a:gd name="connsiteX54" fmla="*/ 1801421 w 4060358"/>
                <a:gd name="connsiteY54" fmla="*/ 3433066 h 3613359"/>
                <a:gd name="connsiteX55" fmla="*/ 1749472 w 4060358"/>
                <a:gd name="connsiteY55" fmla="*/ 3439178 h 3613359"/>
                <a:gd name="connsiteX56" fmla="*/ 1697522 w 4060358"/>
                <a:gd name="connsiteY56" fmla="*/ 3443760 h 3613359"/>
                <a:gd name="connsiteX57" fmla="*/ 1648630 w 4060358"/>
                <a:gd name="connsiteY57" fmla="*/ 3442233 h 3613359"/>
                <a:gd name="connsiteX58" fmla="*/ 1601266 w 4060358"/>
                <a:gd name="connsiteY58" fmla="*/ 3436121 h 3613359"/>
                <a:gd name="connsiteX59" fmla="*/ 1555428 w 4060358"/>
                <a:gd name="connsiteY59" fmla="*/ 3422370 h 3613359"/>
                <a:gd name="connsiteX60" fmla="*/ 1517230 w 4060358"/>
                <a:gd name="connsiteY60" fmla="*/ 3402507 h 3613359"/>
                <a:gd name="connsiteX61" fmla="*/ 1480559 w 4060358"/>
                <a:gd name="connsiteY61" fmla="*/ 3376533 h 3613359"/>
                <a:gd name="connsiteX62" fmla="*/ 1448472 w 4060358"/>
                <a:gd name="connsiteY62" fmla="*/ 3345973 h 3613359"/>
                <a:gd name="connsiteX63" fmla="*/ 1416386 w 4060358"/>
                <a:gd name="connsiteY63" fmla="*/ 3310832 h 3613359"/>
                <a:gd name="connsiteX64" fmla="*/ 1387354 w 4060358"/>
                <a:gd name="connsiteY64" fmla="*/ 3274161 h 3613359"/>
                <a:gd name="connsiteX65" fmla="*/ 1358324 w 4060358"/>
                <a:gd name="connsiteY65" fmla="*/ 3235963 h 3613359"/>
                <a:gd name="connsiteX66" fmla="*/ 1329295 w 4060358"/>
                <a:gd name="connsiteY66" fmla="*/ 3197767 h 3613359"/>
                <a:gd name="connsiteX67" fmla="*/ 1300263 w 4060358"/>
                <a:gd name="connsiteY67" fmla="*/ 3161096 h 3613359"/>
                <a:gd name="connsiteX68" fmla="*/ 1269704 w 4060358"/>
                <a:gd name="connsiteY68" fmla="*/ 3125955 h 3613359"/>
                <a:gd name="connsiteX69" fmla="*/ 1234563 w 4060358"/>
                <a:gd name="connsiteY69" fmla="*/ 3095396 h 3613359"/>
                <a:gd name="connsiteX70" fmla="*/ 1200949 w 4060358"/>
                <a:gd name="connsiteY70" fmla="*/ 3067894 h 3613359"/>
                <a:gd name="connsiteX71" fmla="*/ 1162751 w 4060358"/>
                <a:gd name="connsiteY71" fmla="*/ 3046504 h 3613359"/>
                <a:gd name="connsiteX72" fmla="*/ 1121495 w 4060358"/>
                <a:gd name="connsiteY72" fmla="*/ 3028168 h 3613359"/>
                <a:gd name="connsiteX73" fmla="*/ 1077188 w 4060358"/>
                <a:gd name="connsiteY73" fmla="*/ 3012890 h 3613359"/>
                <a:gd name="connsiteX74" fmla="*/ 1031348 w 4060358"/>
                <a:gd name="connsiteY74" fmla="*/ 2999136 h 3613359"/>
                <a:gd name="connsiteX75" fmla="*/ 985513 w 4060358"/>
                <a:gd name="connsiteY75" fmla="*/ 2986912 h 3613359"/>
                <a:gd name="connsiteX76" fmla="*/ 938145 w 4060358"/>
                <a:gd name="connsiteY76" fmla="*/ 2974689 h 3613359"/>
                <a:gd name="connsiteX77" fmla="*/ 893838 w 4060358"/>
                <a:gd name="connsiteY77" fmla="*/ 2960938 h 3613359"/>
                <a:gd name="connsiteX78" fmla="*/ 849525 w 4060358"/>
                <a:gd name="connsiteY78" fmla="*/ 2945659 h 3613359"/>
                <a:gd name="connsiteX79" fmla="*/ 808275 w 4060358"/>
                <a:gd name="connsiteY79" fmla="*/ 2927324 h 3613359"/>
                <a:gd name="connsiteX80" fmla="*/ 771601 w 4060358"/>
                <a:gd name="connsiteY80" fmla="*/ 2904404 h 3613359"/>
                <a:gd name="connsiteX81" fmla="*/ 737987 w 4060358"/>
                <a:gd name="connsiteY81" fmla="*/ 2876902 h 3613359"/>
                <a:gd name="connsiteX82" fmla="*/ 710485 w 4060358"/>
                <a:gd name="connsiteY82" fmla="*/ 2843288 h 3613359"/>
                <a:gd name="connsiteX83" fmla="*/ 687568 w 4060358"/>
                <a:gd name="connsiteY83" fmla="*/ 2806617 h 3613359"/>
                <a:gd name="connsiteX84" fmla="*/ 669232 w 4060358"/>
                <a:gd name="connsiteY84" fmla="*/ 2765364 h 3613359"/>
                <a:gd name="connsiteX85" fmla="*/ 653954 w 4060358"/>
                <a:gd name="connsiteY85" fmla="*/ 2721054 h 3613359"/>
                <a:gd name="connsiteX86" fmla="*/ 640203 w 4060358"/>
                <a:gd name="connsiteY86" fmla="*/ 2676746 h 3613359"/>
                <a:gd name="connsiteX87" fmla="*/ 627979 w 4060358"/>
                <a:gd name="connsiteY87" fmla="*/ 2629379 h 3613359"/>
                <a:gd name="connsiteX88" fmla="*/ 615753 w 4060358"/>
                <a:gd name="connsiteY88" fmla="*/ 2583544 h 3613359"/>
                <a:gd name="connsiteX89" fmla="*/ 602002 w 4060358"/>
                <a:gd name="connsiteY89" fmla="*/ 2537704 h 3613359"/>
                <a:gd name="connsiteX90" fmla="*/ 586724 w 4060358"/>
                <a:gd name="connsiteY90" fmla="*/ 2493394 h 3613359"/>
                <a:gd name="connsiteX91" fmla="*/ 568388 w 4060358"/>
                <a:gd name="connsiteY91" fmla="*/ 2452141 h 3613359"/>
                <a:gd name="connsiteX92" fmla="*/ 546998 w 4060358"/>
                <a:gd name="connsiteY92" fmla="*/ 2413942 h 3613359"/>
                <a:gd name="connsiteX93" fmla="*/ 519496 w 4060358"/>
                <a:gd name="connsiteY93" fmla="*/ 2380328 h 3613359"/>
                <a:gd name="connsiteX94" fmla="*/ 488937 w 4060358"/>
                <a:gd name="connsiteY94" fmla="*/ 2345185 h 3613359"/>
                <a:gd name="connsiteX95" fmla="*/ 453796 w 4060358"/>
                <a:gd name="connsiteY95" fmla="*/ 2314628 h 3613359"/>
                <a:gd name="connsiteX96" fmla="*/ 415595 w 4060358"/>
                <a:gd name="connsiteY96" fmla="*/ 2285599 h 3613359"/>
                <a:gd name="connsiteX97" fmla="*/ 377399 w 4060358"/>
                <a:gd name="connsiteY97" fmla="*/ 2256567 h 3613359"/>
                <a:gd name="connsiteX98" fmla="*/ 339201 w 4060358"/>
                <a:gd name="connsiteY98" fmla="*/ 2227538 h 3613359"/>
                <a:gd name="connsiteX99" fmla="*/ 302530 w 4060358"/>
                <a:gd name="connsiteY99" fmla="*/ 2198506 h 3613359"/>
                <a:gd name="connsiteX100" fmla="*/ 267388 w 4060358"/>
                <a:gd name="connsiteY100" fmla="*/ 2166419 h 3613359"/>
                <a:gd name="connsiteX101" fmla="*/ 236829 w 4060358"/>
                <a:gd name="connsiteY101" fmla="*/ 2134335 h 3613359"/>
                <a:gd name="connsiteX102" fmla="*/ 210855 w 4060358"/>
                <a:gd name="connsiteY102" fmla="*/ 2097664 h 3613359"/>
                <a:gd name="connsiteX103" fmla="*/ 190992 w 4060358"/>
                <a:gd name="connsiteY103" fmla="*/ 2059466 h 3613359"/>
                <a:gd name="connsiteX104" fmla="*/ 177241 w 4060358"/>
                <a:gd name="connsiteY104" fmla="*/ 2013628 h 3613359"/>
                <a:gd name="connsiteX105" fmla="*/ 171129 w 4060358"/>
                <a:gd name="connsiteY105" fmla="*/ 1966264 h 3613359"/>
                <a:gd name="connsiteX106" fmla="*/ 169599 w 4060358"/>
                <a:gd name="connsiteY106" fmla="*/ 1917369 h 3613359"/>
                <a:gd name="connsiteX107" fmla="*/ 174184 w 4060358"/>
                <a:gd name="connsiteY107" fmla="*/ 1865419 h 3613359"/>
                <a:gd name="connsiteX108" fmla="*/ 180296 w 4060358"/>
                <a:gd name="connsiteY108" fmla="*/ 1813470 h 3613359"/>
                <a:gd name="connsiteX109" fmla="*/ 187935 w 4060358"/>
                <a:gd name="connsiteY109" fmla="*/ 1761521 h 3613359"/>
                <a:gd name="connsiteX110" fmla="*/ 194049 w 4060358"/>
                <a:gd name="connsiteY110" fmla="*/ 1709571 h 3613359"/>
                <a:gd name="connsiteX111" fmla="*/ 197104 w 4060358"/>
                <a:gd name="connsiteY111" fmla="*/ 1657622 h 3613359"/>
                <a:gd name="connsiteX112" fmla="*/ 197104 w 4060358"/>
                <a:gd name="connsiteY112" fmla="*/ 1607200 h 3613359"/>
                <a:gd name="connsiteX113" fmla="*/ 190992 w 4060358"/>
                <a:gd name="connsiteY113" fmla="*/ 1559838 h 3613359"/>
                <a:gd name="connsiteX114" fmla="*/ 178768 w 4060358"/>
                <a:gd name="connsiteY114" fmla="*/ 1512470 h 3613359"/>
                <a:gd name="connsiteX115" fmla="*/ 160433 w 4060358"/>
                <a:gd name="connsiteY115" fmla="*/ 1468160 h 3613359"/>
                <a:gd name="connsiteX116" fmla="*/ 137515 w 4060358"/>
                <a:gd name="connsiteY116" fmla="*/ 1422323 h 3613359"/>
                <a:gd name="connsiteX117" fmla="*/ 111538 w 4060358"/>
                <a:gd name="connsiteY117" fmla="*/ 1376488 h 3613359"/>
                <a:gd name="connsiteX118" fmla="*/ 84039 w 4060358"/>
                <a:gd name="connsiteY118" fmla="*/ 1330648 h 3613359"/>
                <a:gd name="connsiteX119" fmla="*/ 58064 w 4060358"/>
                <a:gd name="connsiteY119" fmla="*/ 1286337 h 3613359"/>
                <a:gd name="connsiteX120" fmla="*/ 35144 w 4060358"/>
                <a:gd name="connsiteY120" fmla="*/ 1238973 h 3613359"/>
                <a:gd name="connsiteX121" fmla="*/ 16808 w 4060358"/>
                <a:gd name="connsiteY121" fmla="*/ 1193135 h 3613359"/>
                <a:gd name="connsiteX122" fmla="*/ 4585 w 4060358"/>
                <a:gd name="connsiteY122" fmla="*/ 1145768 h 3613359"/>
                <a:gd name="connsiteX123" fmla="*/ 0 w 4060358"/>
                <a:gd name="connsiteY123" fmla="*/ 1096876 h 3613359"/>
                <a:gd name="connsiteX124" fmla="*/ 4585 w 4060358"/>
                <a:gd name="connsiteY124" fmla="*/ 1047984 h 3613359"/>
                <a:gd name="connsiteX125" fmla="*/ 16808 w 4060358"/>
                <a:gd name="connsiteY125" fmla="*/ 1000619 h 3613359"/>
                <a:gd name="connsiteX126" fmla="*/ 35144 w 4060358"/>
                <a:gd name="connsiteY126" fmla="*/ 954779 h 3613359"/>
                <a:gd name="connsiteX127" fmla="*/ 58064 w 4060358"/>
                <a:gd name="connsiteY127" fmla="*/ 907414 h 3613359"/>
                <a:gd name="connsiteX128" fmla="*/ 84039 w 4060358"/>
                <a:gd name="connsiteY128" fmla="*/ 863104 h 3613359"/>
                <a:gd name="connsiteX129" fmla="*/ 111538 w 4060358"/>
                <a:gd name="connsiteY129" fmla="*/ 817269 h 3613359"/>
                <a:gd name="connsiteX130" fmla="*/ 137515 w 4060358"/>
                <a:gd name="connsiteY130" fmla="*/ 771429 h 3613359"/>
                <a:gd name="connsiteX131" fmla="*/ 160433 w 4060358"/>
                <a:gd name="connsiteY131" fmla="*/ 725591 h 3613359"/>
                <a:gd name="connsiteX132" fmla="*/ 178768 w 4060358"/>
                <a:gd name="connsiteY132" fmla="*/ 681281 h 3613359"/>
                <a:gd name="connsiteX133" fmla="*/ 190992 w 4060358"/>
                <a:gd name="connsiteY133" fmla="*/ 633916 h 3613359"/>
                <a:gd name="connsiteX134" fmla="*/ 197104 w 4060358"/>
                <a:gd name="connsiteY134" fmla="*/ 586551 h 3613359"/>
                <a:gd name="connsiteX135" fmla="*/ 197104 w 4060358"/>
                <a:gd name="connsiteY135" fmla="*/ 536129 h 3613359"/>
                <a:gd name="connsiteX136" fmla="*/ 194049 w 4060358"/>
                <a:gd name="connsiteY136" fmla="*/ 484180 h 3613359"/>
                <a:gd name="connsiteX137" fmla="*/ 187935 w 4060358"/>
                <a:gd name="connsiteY137" fmla="*/ 432230 h 3613359"/>
                <a:gd name="connsiteX138" fmla="*/ 180296 w 4060358"/>
                <a:gd name="connsiteY138" fmla="*/ 380281 h 3613359"/>
                <a:gd name="connsiteX139" fmla="*/ 174184 w 4060358"/>
                <a:gd name="connsiteY139" fmla="*/ 328332 h 3613359"/>
                <a:gd name="connsiteX140" fmla="*/ 169599 w 4060358"/>
                <a:gd name="connsiteY140" fmla="*/ 276382 h 3613359"/>
                <a:gd name="connsiteX141" fmla="*/ 171129 w 4060358"/>
                <a:gd name="connsiteY141" fmla="*/ 227490 h 3613359"/>
                <a:gd name="connsiteX142" fmla="*/ 177241 w 4060358"/>
                <a:gd name="connsiteY142" fmla="*/ 180126 h 3613359"/>
                <a:gd name="connsiteX143" fmla="*/ 190992 w 4060358"/>
                <a:gd name="connsiteY143" fmla="*/ 134285 h 3613359"/>
                <a:gd name="connsiteX144" fmla="*/ 210855 w 4060358"/>
                <a:gd name="connsiteY144" fmla="*/ 96090 h 3613359"/>
                <a:gd name="connsiteX145" fmla="*/ 236829 w 4060358"/>
                <a:gd name="connsiteY145" fmla="*/ 59419 h 3613359"/>
                <a:gd name="connsiteX146" fmla="*/ 267388 w 4060358"/>
                <a:gd name="connsiteY146" fmla="*/ 27332 h 3613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4060358" h="3613359">
                  <a:moveTo>
                    <a:pt x="297325" y="0"/>
                  </a:moveTo>
                  <a:lnTo>
                    <a:pt x="4060358" y="0"/>
                  </a:lnTo>
                  <a:lnTo>
                    <a:pt x="4060358" y="2985163"/>
                  </a:lnTo>
                  <a:lnTo>
                    <a:pt x="4053581" y="2986912"/>
                  </a:lnTo>
                  <a:lnTo>
                    <a:pt x="4007741" y="2999136"/>
                  </a:lnTo>
                  <a:lnTo>
                    <a:pt x="3961906" y="3012890"/>
                  </a:lnTo>
                  <a:lnTo>
                    <a:pt x="3917596" y="3028168"/>
                  </a:lnTo>
                  <a:lnTo>
                    <a:pt x="3876343" y="3046504"/>
                  </a:lnTo>
                  <a:lnTo>
                    <a:pt x="3838144" y="3067894"/>
                  </a:lnTo>
                  <a:lnTo>
                    <a:pt x="3804530" y="3095396"/>
                  </a:lnTo>
                  <a:lnTo>
                    <a:pt x="3769387" y="3125955"/>
                  </a:lnTo>
                  <a:lnTo>
                    <a:pt x="3738828" y="3161096"/>
                  </a:lnTo>
                  <a:lnTo>
                    <a:pt x="3709798" y="3197767"/>
                  </a:lnTo>
                  <a:lnTo>
                    <a:pt x="3680766" y="3235963"/>
                  </a:lnTo>
                  <a:lnTo>
                    <a:pt x="3651737" y="3274161"/>
                  </a:lnTo>
                  <a:lnTo>
                    <a:pt x="3622708" y="3310832"/>
                  </a:lnTo>
                  <a:lnTo>
                    <a:pt x="3590619" y="3345973"/>
                  </a:lnTo>
                  <a:lnTo>
                    <a:pt x="3558532" y="3376533"/>
                  </a:lnTo>
                  <a:lnTo>
                    <a:pt x="3521864" y="3402507"/>
                  </a:lnTo>
                  <a:lnTo>
                    <a:pt x="3483666" y="3422370"/>
                  </a:lnTo>
                  <a:lnTo>
                    <a:pt x="3437828" y="3436121"/>
                  </a:lnTo>
                  <a:lnTo>
                    <a:pt x="3390460" y="3442233"/>
                  </a:lnTo>
                  <a:lnTo>
                    <a:pt x="3341568" y="3443760"/>
                  </a:lnTo>
                  <a:lnTo>
                    <a:pt x="3289619" y="3439178"/>
                  </a:lnTo>
                  <a:lnTo>
                    <a:pt x="3237670" y="3433066"/>
                  </a:lnTo>
                  <a:lnTo>
                    <a:pt x="3185720" y="3425425"/>
                  </a:lnTo>
                  <a:lnTo>
                    <a:pt x="3133771" y="3419315"/>
                  </a:lnTo>
                  <a:lnTo>
                    <a:pt x="3081822" y="3416258"/>
                  </a:lnTo>
                  <a:lnTo>
                    <a:pt x="3031400" y="3416258"/>
                  </a:lnTo>
                  <a:lnTo>
                    <a:pt x="2984035" y="3422370"/>
                  </a:lnTo>
                  <a:lnTo>
                    <a:pt x="2935140" y="3434594"/>
                  </a:lnTo>
                  <a:lnTo>
                    <a:pt x="2890830" y="3452929"/>
                  </a:lnTo>
                  <a:lnTo>
                    <a:pt x="2844995" y="3477377"/>
                  </a:lnTo>
                  <a:lnTo>
                    <a:pt x="2799158" y="3501824"/>
                  </a:lnTo>
                  <a:lnTo>
                    <a:pt x="2753318" y="3529323"/>
                  </a:lnTo>
                  <a:lnTo>
                    <a:pt x="2709007" y="3555301"/>
                  </a:lnTo>
                  <a:lnTo>
                    <a:pt x="2661642" y="3578218"/>
                  </a:lnTo>
                  <a:lnTo>
                    <a:pt x="2615805" y="3596554"/>
                  </a:lnTo>
                  <a:lnTo>
                    <a:pt x="2568440" y="3608777"/>
                  </a:lnTo>
                  <a:lnTo>
                    <a:pt x="2519548" y="3613359"/>
                  </a:lnTo>
                  <a:lnTo>
                    <a:pt x="2470654" y="3608777"/>
                  </a:lnTo>
                  <a:lnTo>
                    <a:pt x="2423286" y="3596554"/>
                  </a:lnTo>
                  <a:lnTo>
                    <a:pt x="2377451" y="3578218"/>
                  </a:lnTo>
                  <a:lnTo>
                    <a:pt x="2330084" y="3555301"/>
                  </a:lnTo>
                  <a:lnTo>
                    <a:pt x="2285774" y="3529323"/>
                  </a:lnTo>
                  <a:lnTo>
                    <a:pt x="2239936" y="3501824"/>
                  </a:lnTo>
                  <a:lnTo>
                    <a:pt x="2194098" y="3477377"/>
                  </a:lnTo>
                  <a:lnTo>
                    <a:pt x="2148261" y="3452929"/>
                  </a:lnTo>
                  <a:lnTo>
                    <a:pt x="2102426" y="3434594"/>
                  </a:lnTo>
                  <a:lnTo>
                    <a:pt x="2055059" y="3422370"/>
                  </a:lnTo>
                  <a:lnTo>
                    <a:pt x="2007691" y="3416258"/>
                  </a:lnTo>
                  <a:lnTo>
                    <a:pt x="1957269" y="3416258"/>
                  </a:lnTo>
                  <a:lnTo>
                    <a:pt x="1905320" y="3419315"/>
                  </a:lnTo>
                  <a:lnTo>
                    <a:pt x="1853373" y="3425425"/>
                  </a:lnTo>
                  <a:lnTo>
                    <a:pt x="1801421" y="3433066"/>
                  </a:lnTo>
                  <a:lnTo>
                    <a:pt x="1749472" y="3439178"/>
                  </a:lnTo>
                  <a:lnTo>
                    <a:pt x="1697522" y="3443760"/>
                  </a:lnTo>
                  <a:lnTo>
                    <a:pt x="1648630" y="3442233"/>
                  </a:lnTo>
                  <a:lnTo>
                    <a:pt x="1601266" y="3436121"/>
                  </a:lnTo>
                  <a:lnTo>
                    <a:pt x="1555428" y="3422370"/>
                  </a:lnTo>
                  <a:lnTo>
                    <a:pt x="1517230" y="3402507"/>
                  </a:lnTo>
                  <a:lnTo>
                    <a:pt x="1480559" y="3376533"/>
                  </a:lnTo>
                  <a:lnTo>
                    <a:pt x="1448472" y="3345973"/>
                  </a:lnTo>
                  <a:lnTo>
                    <a:pt x="1416386" y="3310832"/>
                  </a:lnTo>
                  <a:lnTo>
                    <a:pt x="1387354" y="3274161"/>
                  </a:lnTo>
                  <a:lnTo>
                    <a:pt x="1358324" y="3235963"/>
                  </a:lnTo>
                  <a:lnTo>
                    <a:pt x="1329295" y="3197767"/>
                  </a:lnTo>
                  <a:lnTo>
                    <a:pt x="1300263" y="3161096"/>
                  </a:lnTo>
                  <a:lnTo>
                    <a:pt x="1269704" y="3125955"/>
                  </a:lnTo>
                  <a:lnTo>
                    <a:pt x="1234563" y="3095396"/>
                  </a:lnTo>
                  <a:lnTo>
                    <a:pt x="1200949" y="3067894"/>
                  </a:lnTo>
                  <a:lnTo>
                    <a:pt x="1162751" y="3046504"/>
                  </a:lnTo>
                  <a:lnTo>
                    <a:pt x="1121495" y="3028168"/>
                  </a:lnTo>
                  <a:lnTo>
                    <a:pt x="1077188" y="3012890"/>
                  </a:lnTo>
                  <a:lnTo>
                    <a:pt x="1031348" y="2999136"/>
                  </a:lnTo>
                  <a:lnTo>
                    <a:pt x="985513" y="2986912"/>
                  </a:lnTo>
                  <a:lnTo>
                    <a:pt x="938145" y="2974689"/>
                  </a:lnTo>
                  <a:lnTo>
                    <a:pt x="893838" y="2960938"/>
                  </a:lnTo>
                  <a:lnTo>
                    <a:pt x="849525" y="2945659"/>
                  </a:lnTo>
                  <a:lnTo>
                    <a:pt x="808275" y="2927324"/>
                  </a:lnTo>
                  <a:lnTo>
                    <a:pt x="771601" y="2904404"/>
                  </a:lnTo>
                  <a:lnTo>
                    <a:pt x="737987" y="2876902"/>
                  </a:lnTo>
                  <a:lnTo>
                    <a:pt x="710485" y="2843288"/>
                  </a:lnTo>
                  <a:lnTo>
                    <a:pt x="687568" y="2806617"/>
                  </a:lnTo>
                  <a:lnTo>
                    <a:pt x="669232" y="2765364"/>
                  </a:lnTo>
                  <a:lnTo>
                    <a:pt x="653954" y="2721054"/>
                  </a:lnTo>
                  <a:lnTo>
                    <a:pt x="640203" y="2676746"/>
                  </a:lnTo>
                  <a:lnTo>
                    <a:pt x="627979" y="2629379"/>
                  </a:lnTo>
                  <a:lnTo>
                    <a:pt x="615753" y="2583544"/>
                  </a:lnTo>
                  <a:lnTo>
                    <a:pt x="602002" y="2537704"/>
                  </a:lnTo>
                  <a:lnTo>
                    <a:pt x="586724" y="2493394"/>
                  </a:lnTo>
                  <a:lnTo>
                    <a:pt x="568388" y="2452141"/>
                  </a:lnTo>
                  <a:lnTo>
                    <a:pt x="546998" y="2413942"/>
                  </a:lnTo>
                  <a:lnTo>
                    <a:pt x="519496" y="2380328"/>
                  </a:lnTo>
                  <a:lnTo>
                    <a:pt x="488937" y="2345185"/>
                  </a:lnTo>
                  <a:lnTo>
                    <a:pt x="453796" y="2314628"/>
                  </a:lnTo>
                  <a:lnTo>
                    <a:pt x="415595" y="2285599"/>
                  </a:lnTo>
                  <a:lnTo>
                    <a:pt x="377399" y="2256567"/>
                  </a:lnTo>
                  <a:lnTo>
                    <a:pt x="339201" y="2227538"/>
                  </a:lnTo>
                  <a:lnTo>
                    <a:pt x="302530" y="2198506"/>
                  </a:lnTo>
                  <a:lnTo>
                    <a:pt x="267388" y="2166419"/>
                  </a:lnTo>
                  <a:lnTo>
                    <a:pt x="236829" y="2134335"/>
                  </a:lnTo>
                  <a:lnTo>
                    <a:pt x="210855" y="2097664"/>
                  </a:lnTo>
                  <a:lnTo>
                    <a:pt x="190992" y="2059466"/>
                  </a:lnTo>
                  <a:lnTo>
                    <a:pt x="177241" y="2013628"/>
                  </a:lnTo>
                  <a:lnTo>
                    <a:pt x="171129" y="1966264"/>
                  </a:lnTo>
                  <a:lnTo>
                    <a:pt x="169599" y="1917369"/>
                  </a:lnTo>
                  <a:lnTo>
                    <a:pt x="174184" y="1865419"/>
                  </a:lnTo>
                  <a:lnTo>
                    <a:pt x="180296" y="1813470"/>
                  </a:lnTo>
                  <a:lnTo>
                    <a:pt x="187935" y="1761521"/>
                  </a:lnTo>
                  <a:lnTo>
                    <a:pt x="194049" y="1709571"/>
                  </a:lnTo>
                  <a:lnTo>
                    <a:pt x="197104" y="1657622"/>
                  </a:lnTo>
                  <a:lnTo>
                    <a:pt x="197104" y="1607200"/>
                  </a:lnTo>
                  <a:lnTo>
                    <a:pt x="190992" y="1559838"/>
                  </a:lnTo>
                  <a:lnTo>
                    <a:pt x="178768" y="1512470"/>
                  </a:lnTo>
                  <a:lnTo>
                    <a:pt x="160433" y="1468160"/>
                  </a:lnTo>
                  <a:lnTo>
                    <a:pt x="137515" y="1422323"/>
                  </a:lnTo>
                  <a:lnTo>
                    <a:pt x="111538" y="1376488"/>
                  </a:lnTo>
                  <a:lnTo>
                    <a:pt x="84039" y="1330648"/>
                  </a:lnTo>
                  <a:lnTo>
                    <a:pt x="58064" y="1286337"/>
                  </a:lnTo>
                  <a:lnTo>
                    <a:pt x="35144" y="1238973"/>
                  </a:lnTo>
                  <a:lnTo>
                    <a:pt x="16808" y="1193135"/>
                  </a:lnTo>
                  <a:lnTo>
                    <a:pt x="4585" y="1145768"/>
                  </a:lnTo>
                  <a:lnTo>
                    <a:pt x="0" y="1096876"/>
                  </a:lnTo>
                  <a:lnTo>
                    <a:pt x="4585" y="1047984"/>
                  </a:lnTo>
                  <a:lnTo>
                    <a:pt x="16808" y="1000619"/>
                  </a:lnTo>
                  <a:lnTo>
                    <a:pt x="35144" y="954779"/>
                  </a:lnTo>
                  <a:lnTo>
                    <a:pt x="58064" y="907414"/>
                  </a:lnTo>
                  <a:lnTo>
                    <a:pt x="84039" y="863104"/>
                  </a:lnTo>
                  <a:lnTo>
                    <a:pt x="111538" y="817269"/>
                  </a:lnTo>
                  <a:lnTo>
                    <a:pt x="137515" y="771429"/>
                  </a:lnTo>
                  <a:lnTo>
                    <a:pt x="160433" y="725591"/>
                  </a:lnTo>
                  <a:lnTo>
                    <a:pt x="178768" y="681281"/>
                  </a:lnTo>
                  <a:lnTo>
                    <a:pt x="190992" y="633916"/>
                  </a:lnTo>
                  <a:lnTo>
                    <a:pt x="197104" y="586551"/>
                  </a:lnTo>
                  <a:lnTo>
                    <a:pt x="197104" y="536129"/>
                  </a:lnTo>
                  <a:lnTo>
                    <a:pt x="194049" y="484180"/>
                  </a:lnTo>
                  <a:lnTo>
                    <a:pt x="187935" y="432230"/>
                  </a:lnTo>
                  <a:lnTo>
                    <a:pt x="180296" y="380281"/>
                  </a:lnTo>
                  <a:lnTo>
                    <a:pt x="174184" y="328332"/>
                  </a:lnTo>
                  <a:lnTo>
                    <a:pt x="169599" y="276382"/>
                  </a:lnTo>
                  <a:lnTo>
                    <a:pt x="171129" y="227490"/>
                  </a:lnTo>
                  <a:lnTo>
                    <a:pt x="177241" y="180126"/>
                  </a:lnTo>
                  <a:lnTo>
                    <a:pt x="190992" y="134285"/>
                  </a:lnTo>
                  <a:lnTo>
                    <a:pt x="210855" y="96090"/>
                  </a:lnTo>
                  <a:lnTo>
                    <a:pt x="236829" y="59419"/>
                  </a:lnTo>
                  <a:lnTo>
                    <a:pt x="267388" y="273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DA3B98D-E311-471C-931C-B8957FA8A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43264" y="3933316"/>
            <a:ext cx="3348736" cy="2924683"/>
            <a:chOff x="8843264" y="3933316"/>
            <a:chExt cx="3348736" cy="2924683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B745AEE-0C0A-4465-8B73-C21BF89EA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43264" y="3933316"/>
              <a:ext cx="3348736" cy="2924683"/>
            </a:xfrm>
            <a:custGeom>
              <a:avLst/>
              <a:gdLst>
                <a:gd name="connsiteX0" fmla="*/ 2013532 w 3348736"/>
                <a:gd name="connsiteY0" fmla="*/ 0 h 2924683"/>
                <a:gd name="connsiteX1" fmla="*/ 2052605 w 3348736"/>
                <a:gd name="connsiteY1" fmla="*/ 3662 h 2924683"/>
                <a:gd name="connsiteX2" fmla="*/ 2090458 w 3348736"/>
                <a:gd name="connsiteY2" fmla="*/ 13432 h 2924683"/>
                <a:gd name="connsiteX3" fmla="*/ 2127091 w 3348736"/>
                <a:gd name="connsiteY3" fmla="*/ 28084 h 2924683"/>
                <a:gd name="connsiteX4" fmla="*/ 2164942 w 3348736"/>
                <a:gd name="connsiteY4" fmla="*/ 46400 h 2924683"/>
                <a:gd name="connsiteX5" fmla="*/ 2200354 w 3348736"/>
                <a:gd name="connsiteY5" fmla="*/ 67158 h 2924683"/>
                <a:gd name="connsiteX6" fmla="*/ 2236987 w 3348736"/>
                <a:gd name="connsiteY6" fmla="*/ 89137 h 2924683"/>
                <a:gd name="connsiteX7" fmla="*/ 2273618 w 3348736"/>
                <a:gd name="connsiteY7" fmla="*/ 108674 h 2924683"/>
                <a:gd name="connsiteX8" fmla="*/ 2310249 w 3348736"/>
                <a:gd name="connsiteY8" fmla="*/ 128211 h 2924683"/>
                <a:gd name="connsiteX9" fmla="*/ 2345660 w 3348736"/>
                <a:gd name="connsiteY9" fmla="*/ 142864 h 2924683"/>
                <a:gd name="connsiteX10" fmla="*/ 2384735 w 3348736"/>
                <a:gd name="connsiteY10" fmla="*/ 152632 h 2924683"/>
                <a:gd name="connsiteX11" fmla="*/ 2422587 w 3348736"/>
                <a:gd name="connsiteY11" fmla="*/ 157517 h 2924683"/>
                <a:gd name="connsiteX12" fmla="*/ 2462882 w 3348736"/>
                <a:gd name="connsiteY12" fmla="*/ 157517 h 2924683"/>
                <a:gd name="connsiteX13" fmla="*/ 2504398 w 3348736"/>
                <a:gd name="connsiteY13" fmla="*/ 155076 h 2924683"/>
                <a:gd name="connsiteX14" fmla="*/ 2545914 w 3348736"/>
                <a:gd name="connsiteY14" fmla="*/ 150191 h 2924683"/>
                <a:gd name="connsiteX15" fmla="*/ 2587431 w 3348736"/>
                <a:gd name="connsiteY15" fmla="*/ 144086 h 2924683"/>
                <a:gd name="connsiteX16" fmla="*/ 2628946 w 3348736"/>
                <a:gd name="connsiteY16" fmla="*/ 139201 h 2924683"/>
                <a:gd name="connsiteX17" fmla="*/ 2670463 w 3348736"/>
                <a:gd name="connsiteY17" fmla="*/ 135537 h 2924683"/>
                <a:gd name="connsiteX18" fmla="*/ 2709536 w 3348736"/>
                <a:gd name="connsiteY18" fmla="*/ 136759 h 2924683"/>
                <a:gd name="connsiteX19" fmla="*/ 2747389 w 3348736"/>
                <a:gd name="connsiteY19" fmla="*/ 141643 h 2924683"/>
                <a:gd name="connsiteX20" fmla="*/ 2784022 w 3348736"/>
                <a:gd name="connsiteY20" fmla="*/ 152632 h 2924683"/>
                <a:gd name="connsiteX21" fmla="*/ 2814549 w 3348736"/>
                <a:gd name="connsiteY21" fmla="*/ 168506 h 2924683"/>
                <a:gd name="connsiteX22" fmla="*/ 2843853 w 3348736"/>
                <a:gd name="connsiteY22" fmla="*/ 189265 h 2924683"/>
                <a:gd name="connsiteX23" fmla="*/ 2869496 w 3348736"/>
                <a:gd name="connsiteY23" fmla="*/ 213685 h 2924683"/>
                <a:gd name="connsiteX24" fmla="*/ 2895138 w 3348736"/>
                <a:gd name="connsiteY24" fmla="*/ 241769 h 2924683"/>
                <a:gd name="connsiteX25" fmla="*/ 2918338 w 3348736"/>
                <a:gd name="connsiteY25" fmla="*/ 271075 h 2924683"/>
                <a:gd name="connsiteX26" fmla="*/ 2941538 w 3348736"/>
                <a:gd name="connsiteY26" fmla="*/ 301602 h 2924683"/>
                <a:gd name="connsiteX27" fmla="*/ 2964739 w 3348736"/>
                <a:gd name="connsiteY27" fmla="*/ 332128 h 2924683"/>
                <a:gd name="connsiteX28" fmla="*/ 2987939 w 3348736"/>
                <a:gd name="connsiteY28" fmla="*/ 361433 h 2924683"/>
                <a:gd name="connsiteX29" fmla="*/ 3012361 w 3348736"/>
                <a:gd name="connsiteY29" fmla="*/ 389517 h 2924683"/>
                <a:gd name="connsiteX30" fmla="*/ 3040445 w 3348736"/>
                <a:gd name="connsiteY30" fmla="*/ 413940 h 2924683"/>
                <a:gd name="connsiteX31" fmla="*/ 3067309 w 3348736"/>
                <a:gd name="connsiteY31" fmla="*/ 435919 h 2924683"/>
                <a:gd name="connsiteX32" fmla="*/ 3097835 w 3348736"/>
                <a:gd name="connsiteY32" fmla="*/ 453013 h 2924683"/>
                <a:gd name="connsiteX33" fmla="*/ 3130804 w 3348736"/>
                <a:gd name="connsiteY33" fmla="*/ 467665 h 2924683"/>
                <a:gd name="connsiteX34" fmla="*/ 3166214 w 3348736"/>
                <a:gd name="connsiteY34" fmla="*/ 479876 h 2924683"/>
                <a:gd name="connsiteX35" fmla="*/ 3202845 w 3348736"/>
                <a:gd name="connsiteY35" fmla="*/ 490865 h 2924683"/>
                <a:gd name="connsiteX36" fmla="*/ 3239478 w 3348736"/>
                <a:gd name="connsiteY36" fmla="*/ 500634 h 2924683"/>
                <a:gd name="connsiteX37" fmla="*/ 3277331 w 3348736"/>
                <a:gd name="connsiteY37" fmla="*/ 510403 h 2924683"/>
                <a:gd name="connsiteX38" fmla="*/ 3312741 w 3348736"/>
                <a:gd name="connsiteY38" fmla="*/ 521393 h 2924683"/>
                <a:gd name="connsiteX39" fmla="*/ 3348152 w 3348736"/>
                <a:gd name="connsiteY39" fmla="*/ 533603 h 2924683"/>
                <a:gd name="connsiteX40" fmla="*/ 3348736 w 3348736"/>
                <a:gd name="connsiteY40" fmla="*/ 533862 h 2924683"/>
                <a:gd name="connsiteX41" fmla="*/ 3348736 w 3348736"/>
                <a:gd name="connsiteY41" fmla="*/ 2924683 h 2924683"/>
                <a:gd name="connsiteX42" fmla="*/ 284253 w 3348736"/>
                <a:gd name="connsiteY42" fmla="*/ 2924683 h 2924683"/>
                <a:gd name="connsiteX43" fmla="*/ 271076 w 3348736"/>
                <a:gd name="connsiteY43" fmla="*/ 2914669 h 2924683"/>
                <a:gd name="connsiteX44" fmla="*/ 241770 w 3348736"/>
                <a:gd name="connsiteY44" fmla="*/ 2891468 h 2924683"/>
                <a:gd name="connsiteX45" fmla="*/ 213686 w 3348736"/>
                <a:gd name="connsiteY45" fmla="*/ 2865827 h 2924683"/>
                <a:gd name="connsiteX46" fmla="*/ 189265 w 3348736"/>
                <a:gd name="connsiteY46" fmla="*/ 2840185 h 2924683"/>
                <a:gd name="connsiteX47" fmla="*/ 168508 w 3348736"/>
                <a:gd name="connsiteY47" fmla="*/ 2810878 h 2924683"/>
                <a:gd name="connsiteX48" fmla="*/ 152634 w 3348736"/>
                <a:gd name="connsiteY48" fmla="*/ 2780353 h 2924683"/>
                <a:gd name="connsiteX49" fmla="*/ 141644 w 3348736"/>
                <a:gd name="connsiteY49" fmla="*/ 2743722 h 2924683"/>
                <a:gd name="connsiteX50" fmla="*/ 136760 w 3348736"/>
                <a:gd name="connsiteY50" fmla="*/ 2705868 h 2924683"/>
                <a:gd name="connsiteX51" fmla="*/ 135538 w 3348736"/>
                <a:gd name="connsiteY51" fmla="*/ 2666793 h 2924683"/>
                <a:gd name="connsiteX52" fmla="*/ 139201 w 3348736"/>
                <a:gd name="connsiteY52" fmla="*/ 2625277 h 2924683"/>
                <a:gd name="connsiteX53" fmla="*/ 144086 w 3348736"/>
                <a:gd name="connsiteY53" fmla="*/ 2583762 h 2924683"/>
                <a:gd name="connsiteX54" fmla="*/ 150191 w 3348736"/>
                <a:gd name="connsiteY54" fmla="*/ 2542245 h 2924683"/>
                <a:gd name="connsiteX55" fmla="*/ 155076 w 3348736"/>
                <a:gd name="connsiteY55" fmla="*/ 2500730 h 2924683"/>
                <a:gd name="connsiteX56" fmla="*/ 157518 w 3348736"/>
                <a:gd name="connsiteY56" fmla="*/ 2459214 h 2924683"/>
                <a:gd name="connsiteX57" fmla="*/ 157518 w 3348736"/>
                <a:gd name="connsiteY57" fmla="*/ 2418918 h 2924683"/>
                <a:gd name="connsiteX58" fmla="*/ 152634 w 3348736"/>
                <a:gd name="connsiteY58" fmla="*/ 2381067 h 2924683"/>
                <a:gd name="connsiteX59" fmla="*/ 142865 w 3348736"/>
                <a:gd name="connsiteY59" fmla="*/ 2343213 h 2924683"/>
                <a:gd name="connsiteX60" fmla="*/ 128212 w 3348736"/>
                <a:gd name="connsiteY60" fmla="*/ 2307801 h 2924683"/>
                <a:gd name="connsiteX61" fmla="*/ 109897 w 3348736"/>
                <a:gd name="connsiteY61" fmla="*/ 2271170 h 2924683"/>
                <a:gd name="connsiteX62" fmla="*/ 89137 w 3348736"/>
                <a:gd name="connsiteY62" fmla="*/ 2234540 h 2924683"/>
                <a:gd name="connsiteX63" fmla="*/ 67160 w 3348736"/>
                <a:gd name="connsiteY63" fmla="*/ 2197907 h 2924683"/>
                <a:gd name="connsiteX64" fmla="*/ 46401 w 3348736"/>
                <a:gd name="connsiteY64" fmla="*/ 2162495 h 2924683"/>
                <a:gd name="connsiteX65" fmla="*/ 28084 w 3348736"/>
                <a:gd name="connsiteY65" fmla="*/ 2124644 h 2924683"/>
                <a:gd name="connsiteX66" fmla="*/ 13433 w 3348736"/>
                <a:gd name="connsiteY66" fmla="*/ 2088011 h 2924683"/>
                <a:gd name="connsiteX67" fmla="*/ 3664 w 3348736"/>
                <a:gd name="connsiteY67" fmla="*/ 2050158 h 2924683"/>
                <a:gd name="connsiteX68" fmla="*/ 0 w 3348736"/>
                <a:gd name="connsiteY68" fmla="*/ 2011084 h 2924683"/>
                <a:gd name="connsiteX69" fmla="*/ 3664 w 3348736"/>
                <a:gd name="connsiteY69" fmla="*/ 1972011 h 2924683"/>
                <a:gd name="connsiteX70" fmla="*/ 13433 w 3348736"/>
                <a:gd name="connsiteY70" fmla="*/ 1934159 h 2924683"/>
                <a:gd name="connsiteX71" fmla="*/ 28084 w 3348736"/>
                <a:gd name="connsiteY71" fmla="*/ 1897526 h 2924683"/>
                <a:gd name="connsiteX72" fmla="*/ 46401 w 3348736"/>
                <a:gd name="connsiteY72" fmla="*/ 1859674 h 2924683"/>
                <a:gd name="connsiteX73" fmla="*/ 67160 w 3348736"/>
                <a:gd name="connsiteY73" fmla="*/ 1824262 h 2924683"/>
                <a:gd name="connsiteX74" fmla="*/ 89137 w 3348736"/>
                <a:gd name="connsiteY74" fmla="*/ 1787632 h 2924683"/>
                <a:gd name="connsiteX75" fmla="*/ 109897 w 3348736"/>
                <a:gd name="connsiteY75" fmla="*/ 1750999 h 2924683"/>
                <a:gd name="connsiteX76" fmla="*/ 128212 w 3348736"/>
                <a:gd name="connsiteY76" fmla="*/ 1714368 h 2924683"/>
                <a:gd name="connsiteX77" fmla="*/ 142865 w 3348736"/>
                <a:gd name="connsiteY77" fmla="*/ 1678956 h 2924683"/>
                <a:gd name="connsiteX78" fmla="*/ 152634 w 3348736"/>
                <a:gd name="connsiteY78" fmla="*/ 1641103 h 2924683"/>
                <a:gd name="connsiteX79" fmla="*/ 157518 w 3348736"/>
                <a:gd name="connsiteY79" fmla="*/ 1603251 h 2924683"/>
                <a:gd name="connsiteX80" fmla="*/ 157518 w 3348736"/>
                <a:gd name="connsiteY80" fmla="*/ 1562957 h 2924683"/>
                <a:gd name="connsiteX81" fmla="*/ 155076 w 3348736"/>
                <a:gd name="connsiteY81" fmla="*/ 1521440 h 2924683"/>
                <a:gd name="connsiteX82" fmla="*/ 150191 w 3348736"/>
                <a:gd name="connsiteY82" fmla="*/ 1479924 h 2924683"/>
                <a:gd name="connsiteX83" fmla="*/ 144086 w 3348736"/>
                <a:gd name="connsiteY83" fmla="*/ 1438407 h 2924683"/>
                <a:gd name="connsiteX84" fmla="*/ 139201 w 3348736"/>
                <a:gd name="connsiteY84" fmla="*/ 1396892 h 2924683"/>
                <a:gd name="connsiteX85" fmla="*/ 135538 w 3348736"/>
                <a:gd name="connsiteY85" fmla="*/ 1355376 h 2924683"/>
                <a:gd name="connsiteX86" fmla="*/ 136760 w 3348736"/>
                <a:gd name="connsiteY86" fmla="*/ 1316302 h 2924683"/>
                <a:gd name="connsiteX87" fmla="*/ 141644 w 3348736"/>
                <a:gd name="connsiteY87" fmla="*/ 1278450 h 2924683"/>
                <a:gd name="connsiteX88" fmla="*/ 152634 w 3348736"/>
                <a:gd name="connsiteY88" fmla="*/ 1241817 h 2924683"/>
                <a:gd name="connsiteX89" fmla="*/ 168508 w 3348736"/>
                <a:gd name="connsiteY89" fmla="*/ 1211292 h 2924683"/>
                <a:gd name="connsiteX90" fmla="*/ 189265 w 3348736"/>
                <a:gd name="connsiteY90" fmla="*/ 1181986 h 2924683"/>
                <a:gd name="connsiteX91" fmla="*/ 213686 w 3348736"/>
                <a:gd name="connsiteY91" fmla="*/ 1156343 h 2924683"/>
                <a:gd name="connsiteX92" fmla="*/ 241770 w 3348736"/>
                <a:gd name="connsiteY92" fmla="*/ 1130702 h 2924683"/>
                <a:gd name="connsiteX93" fmla="*/ 271076 w 3348736"/>
                <a:gd name="connsiteY93" fmla="*/ 1107500 h 2924683"/>
                <a:gd name="connsiteX94" fmla="*/ 301603 w 3348736"/>
                <a:gd name="connsiteY94" fmla="*/ 1084300 h 2924683"/>
                <a:gd name="connsiteX95" fmla="*/ 332128 w 3348736"/>
                <a:gd name="connsiteY95" fmla="*/ 1061100 h 2924683"/>
                <a:gd name="connsiteX96" fmla="*/ 362656 w 3348736"/>
                <a:gd name="connsiteY96" fmla="*/ 1037900 h 2924683"/>
                <a:gd name="connsiteX97" fmla="*/ 390740 w 3348736"/>
                <a:gd name="connsiteY97" fmla="*/ 1013480 h 2924683"/>
                <a:gd name="connsiteX98" fmla="*/ 415163 w 3348736"/>
                <a:gd name="connsiteY98" fmla="*/ 985396 h 2924683"/>
                <a:gd name="connsiteX99" fmla="*/ 437140 w 3348736"/>
                <a:gd name="connsiteY99" fmla="*/ 958532 h 2924683"/>
                <a:gd name="connsiteX100" fmla="*/ 454235 w 3348736"/>
                <a:gd name="connsiteY100" fmla="*/ 928006 h 2924683"/>
                <a:gd name="connsiteX101" fmla="*/ 468888 w 3348736"/>
                <a:gd name="connsiteY101" fmla="*/ 895037 h 2924683"/>
                <a:gd name="connsiteX102" fmla="*/ 481099 w 3348736"/>
                <a:gd name="connsiteY102" fmla="*/ 859626 h 2924683"/>
                <a:gd name="connsiteX103" fmla="*/ 492088 w 3348736"/>
                <a:gd name="connsiteY103" fmla="*/ 822993 h 2924683"/>
                <a:gd name="connsiteX104" fmla="*/ 501857 w 3348736"/>
                <a:gd name="connsiteY104" fmla="*/ 786362 h 2924683"/>
                <a:gd name="connsiteX105" fmla="*/ 511626 w 3348736"/>
                <a:gd name="connsiteY105" fmla="*/ 748509 h 2924683"/>
                <a:gd name="connsiteX106" fmla="*/ 522616 w 3348736"/>
                <a:gd name="connsiteY106" fmla="*/ 713099 h 2924683"/>
                <a:gd name="connsiteX107" fmla="*/ 534826 w 3348736"/>
                <a:gd name="connsiteY107" fmla="*/ 677687 h 2924683"/>
                <a:gd name="connsiteX108" fmla="*/ 549479 w 3348736"/>
                <a:gd name="connsiteY108" fmla="*/ 644720 h 2924683"/>
                <a:gd name="connsiteX109" fmla="*/ 567795 w 3348736"/>
                <a:gd name="connsiteY109" fmla="*/ 615414 h 2924683"/>
                <a:gd name="connsiteX110" fmla="*/ 589773 w 3348736"/>
                <a:gd name="connsiteY110" fmla="*/ 588551 h 2924683"/>
                <a:gd name="connsiteX111" fmla="*/ 616636 w 3348736"/>
                <a:gd name="connsiteY111" fmla="*/ 566572 h 2924683"/>
                <a:gd name="connsiteX112" fmla="*/ 645943 w 3348736"/>
                <a:gd name="connsiteY112" fmla="*/ 548256 h 2924683"/>
                <a:gd name="connsiteX113" fmla="*/ 678910 w 3348736"/>
                <a:gd name="connsiteY113" fmla="*/ 533603 h 2924683"/>
                <a:gd name="connsiteX114" fmla="*/ 714322 w 3348736"/>
                <a:gd name="connsiteY114" fmla="*/ 521393 h 2924683"/>
                <a:gd name="connsiteX115" fmla="*/ 749733 w 3348736"/>
                <a:gd name="connsiteY115" fmla="*/ 510403 h 2924683"/>
                <a:gd name="connsiteX116" fmla="*/ 787586 w 3348736"/>
                <a:gd name="connsiteY116" fmla="*/ 500634 h 2924683"/>
                <a:gd name="connsiteX117" fmla="*/ 824217 w 3348736"/>
                <a:gd name="connsiteY117" fmla="*/ 490865 h 2924683"/>
                <a:gd name="connsiteX118" fmla="*/ 860849 w 3348736"/>
                <a:gd name="connsiteY118" fmla="*/ 479876 h 2924683"/>
                <a:gd name="connsiteX119" fmla="*/ 896260 w 3348736"/>
                <a:gd name="connsiteY119" fmla="*/ 467665 h 2924683"/>
                <a:gd name="connsiteX120" fmla="*/ 929228 w 3348736"/>
                <a:gd name="connsiteY120" fmla="*/ 453013 h 2924683"/>
                <a:gd name="connsiteX121" fmla="*/ 959755 w 3348736"/>
                <a:gd name="connsiteY121" fmla="*/ 435919 h 2924683"/>
                <a:gd name="connsiteX122" fmla="*/ 986618 w 3348736"/>
                <a:gd name="connsiteY122" fmla="*/ 413940 h 2924683"/>
                <a:gd name="connsiteX123" fmla="*/ 1014703 w 3348736"/>
                <a:gd name="connsiteY123" fmla="*/ 389517 h 2924683"/>
                <a:gd name="connsiteX124" fmla="*/ 1039125 w 3348736"/>
                <a:gd name="connsiteY124" fmla="*/ 361433 h 2924683"/>
                <a:gd name="connsiteX125" fmla="*/ 1062325 w 3348736"/>
                <a:gd name="connsiteY125" fmla="*/ 332128 h 2924683"/>
                <a:gd name="connsiteX126" fmla="*/ 1085525 w 3348736"/>
                <a:gd name="connsiteY126" fmla="*/ 301602 h 2924683"/>
                <a:gd name="connsiteX127" fmla="*/ 1108724 w 3348736"/>
                <a:gd name="connsiteY127" fmla="*/ 271075 h 2924683"/>
                <a:gd name="connsiteX128" fmla="*/ 1131924 w 3348736"/>
                <a:gd name="connsiteY128" fmla="*/ 241769 h 2924683"/>
                <a:gd name="connsiteX129" fmla="*/ 1157568 w 3348736"/>
                <a:gd name="connsiteY129" fmla="*/ 213685 h 2924683"/>
                <a:gd name="connsiteX130" fmla="*/ 1183209 w 3348736"/>
                <a:gd name="connsiteY130" fmla="*/ 189265 h 2924683"/>
                <a:gd name="connsiteX131" fmla="*/ 1212515 w 3348736"/>
                <a:gd name="connsiteY131" fmla="*/ 168506 h 2924683"/>
                <a:gd name="connsiteX132" fmla="*/ 1243042 w 3348736"/>
                <a:gd name="connsiteY132" fmla="*/ 152632 h 2924683"/>
                <a:gd name="connsiteX133" fmla="*/ 1279674 w 3348736"/>
                <a:gd name="connsiteY133" fmla="*/ 141643 h 2924683"/>
                <a:gd name="connsiteX134" fmla="*/ 1317527 w 3348736"/>
                <a:gd name="connsiteY134" fmla="*/ 136759 h 2924683"/>
                <a:gd name="connsiteX135" fmla="*/ 1356600 w 3348736"/>
                <a:gd name="connsiteY135" fmla="*/ 135537 h 2924683"/>
                <a:gd name="connsiteX136" fmla="*/ 1398115 w 3348736"/>
                <a:gd name="connsiteY136" fmla="*/ 139201 h 2924683"/>
                <a:gd name="connsiteX137" fmla="*/ 1439632 w 3348736"/>
                <a:gd name="connsiteY137" fmla="*/ 144086 h 2924683"/>
                <a:gd name="connsiteX138" fmla="*/ 1481149 w 3348736"/>
                <a:gd name="connsiteY138" fmla="*/ 150191 h 2924683"/>
                <a:gd name="connsiteX139" fmla="*/ 1522665 w 3348736"/>
                <a:gd name="connsiteY139" fmla="*/ 155076 h 2924683"/>
                <a:gd name="connsiteX140" fmla="*/ 1564180 w 3348736"/>
                <a:gd name="connsiteY140" fmla="*/ 157517 h 2924683"/>
                <a:gd name="connsiteX141" fmla="*/ 1604476 w 3348736"/>
                <a:gd name="connsiteY141" fmla="*/ 157517 h 2924683"/>
                <a:gd name="connsiteX142" fmla="*/ 1642330 w 3348736"/>
                <a:gd name="connsiteY142" fmla="*/ 152632 h 2924683"/>
                <a:gd name="connsiteX143" fmla="*/ 1680183 w 3348736"/>
                <a:gd name="connsiteY143" fmla="*/ 142864 h 2924683"/>
                <a:gd name="connsiteX144" fmla="*/ 1716814 w 3348736"/>
                <a:gd name="connsiteY144" fmla="*/ 128211 h 2924683"/>
                <a:gd name="connsiteX145" fmla="*/ 1753445 w 3348736"/>
                <a:gd name="connsiteY145" fmla="*/ 108674 h 2924683"/>
                <a:gd name="connsiteX146" fmla="*/ 1790078 w 3348736"/>
                <a:gd name="connsiteY146" fmla="*/ 89137 h 2924683"/>
                <a:gd name="connsiteX147" fmla="*/ 1826709 w 3348736"/>
                <a:gd name="connsiteY147" fmla="*/ 67158 h 2924683"/>
                <a:gd name="connsiteX148" fmla="*/ 1862121 w 3348736"/>
                <a:gd name="connsiteY148" fmla="*/ 46400 h 2924683"/>
                <a:gd name="connsiteX149" fmla="*/ 1899974 w 3348736"/>
                <a:gd name="connsiteY149" fmla="*/ 28084 h 2924683"/>
                <a:gd name="connsiteX150" fmla="*/ 1936605 w 3348736"/>
                <a:gd name="connsiteY150" fmla="*/ 13432 h 2924683"/>
                <a:gd name="connsiteX151" fmla="*/ 1974458 w 3348736"/>
                <a:gd name="connsiteY151" fmla="*/ 3662 h 2924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3348736" h="2924683">
                  <a:moveTo>
                    <a:pt x="2013532" y="0"/>
                  </a:moveTo>
                  <a:lnTo>
                    <a:pt x="2052605" y="3662"/>
                  </a:lnTo>
                  <a:lnTo>
                    <a:pt x="2090458" y="13432"/>
                  </a:lnTo>
                  <a:lnTo>
                    <a:pt x="2127091" y="28084"/>
                  </a:lnTo>
                  <a:lnTo>
                    <a:pt x="2164942" y="46400"/>
                  </a:lnTo>
                  <a:lnTo>
                    <a:pt x="2200354" y="67158"/>
                  </a:lnTo>
                  <a:lnTo>
                    <a:pt x="2236987" y="89137"/>
                  </a:lnTo>
                  <a:lnTo>
                    <a:pt x="2273618" y="108674"/>
                  </a:lnTo>
                  <a:lnTo>
                    <a:pt x="2310249" y="128211"/>
                  </a:lnTo>
                  <a:lnTo>
                    <a:pt x="2345660" y="142864"/>
                  </a:lnTo>
                  <a:lnTo>
                    <a:pt x="2384735" y="152632"/>
                  </a:lnTo>
                  <a:lnTo>
                    <a:pt x="2422587" y="157517"/>
                  </a:lnTo>
                  <a:lnTo>
                    <a:pt x="2462882" y="157517"/>
                  </a:lnTo>
                  <a:lnTo>
                    <a:pt x="2504398" y="155076"/>
                  </a:lnTo>
                  <a:lnTo>
                    <a:pt x="2545914" y="150191"/>
                  </a:lnTo>
                  <a:lnTo>
                    <a:pt x="2587431" y="144086"/>
                  </a:lnTo>
                  <a:lnTo>
                    <a:pt x="2628946" y="139201"/>
                  </a:lnTo>
                  <a:lnTo>
                    <a:pt x="2670463" y="135537"/>
                  </a:lnTo>
                  <a:lnTo>
                    <a:pt x="2709536" y="136759"/>
                  </a:lnTo>
                  <a:lnTo>
                    <a:pt x="2747389" y="141643"/>
                  </a:lnTo>
                  <a:lnTo>
                    <a:pt x="2784022" y="152632"/>
                  </a:lnTo>
                  <a:lnTo>
                    <a:pt x="2814549" y="168506"/>
                  </a:lnTo>
                  <a:lnTo>
                    <a:pt x="2843853" y="189265"/>
                  </a:lnTo>
                  <a:lnTo>
                    <a:pt x="2869496" y="213685"/>
                  </a:lnTo>
                  <a:lnTo>
                    <a:pt x="2895138" y="241769"/>
                  </a:lnTo>
                  <a:lnTo>
                    <a:pt x="2918338" y="271075"/>
                  </a:lnTo>
                  <a:lnTo>
                    <a:pt x="2941538" y="301602"/>
                  </a:lnTo>
                  <a:lnTo>
                    <a:pt x="2964739" y="332128"/>
                  </a:lnTo>
                  <a:lnTo>
                    <a:pt x="2987939" y="361433"/>
                  </a:lnTo>
                  <a:lnTo>
                    <a:pt x="3012361" y="389517"/>
                  </a:lnTo>
                  <a:lnTo>
                    <a:pt x="3040445" y="413940"/>
                  </a:lnTo>
                  <a:lnTo>
                    <a:pt x="3067309" y="435919"/>
                  </a:lnTo>
                  <a:lnTo>
                    <a:pt x="3097835" y="453013"/>
                  </a:lnTo>
                  <a:lnTo>
                    <a:pt x="3130804" y="467665"/>
                  </a:lnTo>
                  <a:lnTo>
                    <a:pt x="3166214" y="479876"/>
                  </a:lnTo>
                  <a:lnTo>
                    <a:pt x="3202845" y="490865"/>
                  </a:lnTo>
                  <a:lnTo>
                    <a:pt x="3239478" y="500634"/>
                  </a:lnTo>
                  <a:lnTo>
                    <a:pt x="3277331" y="510403"/>
                  </a:lnTo>
                  <a:lnTo>
                    <a:pt x="3312741" y="521393"/>
                  </a:lnTo>
                  <a:lnTo>
                    <a:pt x="3348152" y="533603"/>
                  </a:lnTo>
                  <a:lnTo>
                    <a:pt x="3348736" y="533862"/>
                  </a:lnTo>
                  <a:lnTo>
                    <a:pt x="3348736" y="2924683"/>
                  </a:lnTo>
                  <a:lnTo>
                    <a:pt x="284253" y="2924683"/>
                  </a:lnTo>
                  <a:lnTo>
                    <a:pt x="271076" y="2914669"/>
                  </a:lnTo>
                  <a:lnTo>
                    <a:pt x="241770" y="2891468"/>
                  </a:lnTo>
                  <a:lnTo>
                    <a:pt x="213686" y="2865827"/>
                  </a:lnTo>
                  <a:lnTo>
                    <a:pt x="189265" y="2840185"/>
                  </a:lnTo>
                  <a:lnTo>
                    <a:pt x="168508" y="2810878"/>
                  </a:lnTo>
                  <a:lnTo>
                    <a:pt x="152634" y="2780353"/>
                  </a:lnTo>
                  <a:lnTo>
                    <a:pt x="141644" y="2743722"/>
                  </a:lnTo>
                  <a:lnTo>
                    <a:pt x="136760" y="2705868"/>
                  </a:lnTo>
                  <a:lnTo>
                    <a:pt x="135538" y="2666793"/>
                  </a:lnTo>
                  <a:lnTo>
                    <a:pt x="139201" y="2625277"/>
                  </a:lnTo>
                  <a:lnTo>
                    <a:pt x="144086" y="2583762"/>
                  </a:lnTo>
                  <a:lnTo>
                    <a:pt x="150191" y="2542245"/>
                  </a:lnTo>
                  <a:lnTo>
                    <a:pt x="155076" y="2500730"/>
                  </a:lnTo>
                  <a:lnTo>
                    <a:pt x="157518" y="2459214"/>
                  </a:lnTo>
                  <a:lnTo>
                    <a:pt x="157518" y="2418918"/>
                  </a:lnTo>
                  <a:lnTo>
                    <a:pt x="152634" y="2381067"/>
                  </a:lnTo>
                  <a:lnTo>
                    <a:pt x="142865" y="2343213"/>
                  </a:lnTo>
                  <a:lnTo>
                    <a:pt x="128212" y="2307801"/>
                  </a:lnTo>
                  <a:lnTo>
                    <a:pt x="109897" y="2271170"/>
                  </a:lnTo>
                  <a:lnTo>
                    <a:pt x="89137" y="2234540"/>
                  </a:lnTo>
                  <a:lnTo>
                    <a:pt x="67160" y="2197907"/>
                  </a:lnTo>
                  <a:lnTo>
                    <a:pt x="46401" y="2162495"/>
                  </a:lnTo>
                  <a:lnTo>
                    <a:pt x="28084" y="2124644"/>
                  </a:lnTo>
                  <a:lnTo>
                    <a:pt x="13433" y="2088011"/>
                  </a:lnTo>
                  <a:lnTo>
                    <a:pt x="3664" y="2050158"/>
                  </a:lnTo>
                  <a:lnTo>
                    <a:pt x="0" y="2011084"/>
                  </a:lnTo>
                  <a:lnTo>
                    <a:pt x="3664" y="1972011"/>
                  </a:lnTo>
                  <a:lnTo>
                    <a:pt x="13433" y="1934159"/>
                  </a:lnTo>
                  <a:lnTo>
                    <a:pt x="28084" y="1897526"/>
                  </a:lnTo>
                  <a:lnTo>
                    <a:pt x="46401" y="1859674"/>
                  </a:lnTo>
                  <a:lnTo>
                    <a:pt x="67160" y="1824262"/>
                  </a:lnTo>
                  <a:lnTo>
                    <a:pt x="89137" y="1787632"/>
                  </a:lnTo>
                  <a:lnTo>
                    <a:pt x="109897" y="1750999"/>
                  </a:lnTo>
                  <a:lnTo>
                    <a:pt x="128212" y="1714368"/>
                  </a:lnTo>
                  <a:lnTo>
                    <a:pt x="142865" y="1678956"/>
                  </a:lnTo>
                  <a:lnTo>
                    <a:pt x="152634" y="1641103"/>
                  </a:lnTo>
                  <a:lnTo>
                    <a:pt x="157518" y="1603251"/>
                  </a:lnTo>
                  <a:lnTo>
                    <a:pt x="157518" y="1562957"/>
                  </a:lnTo>
                  <a:lnTo>
                    <a:pt x="155076" y="1521440"/>
                  </a:lnTo>
                  <a:lnTo>
                    <a:pt x="150191" y="1479924"/>
                  </a:lnTo>
                  <a:lnTo>
                    <a:pt x="144086" y="1438407"/>
                  </a:lnTo>
                  <a:lnTo>
                    <a:pt x="139201" y="1396892"/>
                  </a:lnTo>
                  <a:lnTo>
                    <a:pt x="135538" y="1355376"/>
                  </a:lnTo>
                  <a:lnTo>
                    <a:pt x="136760" y="1316302"/>
                  </a:lnTo>
                  <a:lnTo>
                    <a:pt x="141644" y="1278450"/>
                  </a:lnTo>
                  <a:lnTo>
                    <a:pt x="152634" y="1241817"/>
                  </a:lnTo>
                  <a:lnTo>
                    <a:pt x="168508" y="1211292"/>
                  </a:lnTo>
                  <a:lnTo>
                    <a:pt x="189265" y="1181986"/>
                  </a:lnTo>
                  <a:lnTo>
                    <a:pt x="213686" y="1156343"/>
                  </a:lnTo>
                  <a:lnTo>
                    <a:pt x="241770" y="1130702"/>
                  </a:lnTo>
                  <a:lnTo>
                    <a:pt x="271076" y="1107500"/>
                  </a:lnTo>
                  <a:lnTo>
                    <a:pt x="301603" y="1084300"/>
                  </a:lnTo>
                  <a:lnTo>
                    <a:pt x="332128" y="1061100"/>
                  </a:lnTo>
                  <a:lnTo>
                    <a:pt x="362656" y="1037900"/>
                  </a:lnTo>
                  <a:lnTo>
                    <a:pt x="390740" y="1013480"/>
                  </a:lnTo>
                  <a:lnTo>
                    <a:pt x="415163" y="985396"/>
                  </a:lnTo>
                  <a:lnTo>
                    <a:pt x="437140" y="958532"/>
                  </a:lnTo>
                  <a:lnTo>
                    <a:pt x="454235" y="928006"/>
                  </a:lnTo>
                  <a:lnTo>
                    <a:pt x="468888" y="895037"/>
                  </a:lnTo>
                  <a:lnTo>
                    <a:pt x="481099" y="859626"/>
                  </a:lnTo>
                  <a:lnTo>
                    <a:pt x="492088" y="822993"/>
                  </a:lnTo>
                  <a:lnTo>
                    <a:pt x="501857" y="786362"/>
                  </a:lnTo>
                  <a:lnTo>
                    <a:pt x="511626" y="748509"/>
                  </a:lnTo>
                  <a:lnTo>
                    <a:pt x="522616" y="713099"/>
                  </a:lnTo>
                  <a:lnTo>
                    <a:pt x="534826" y="677687"/>
                  </a:lnTo>
                  <a:lnTo>
                    <a:pt x="549479" y="644720"/>
                  </a:lnTo>
                  <a:lnTo>
                    <a:pt x="567795" y="615414"/>
                  </a:lnTo>
                  <a:lnTo>
                    <a:pt x="589773" y="588551"/>
                  </a:lnTo>
                  <a:lnTo>
                    <a:pt x="616636" y="566572"/>
                  </a:lnTo>
                  <a:lnTo>
                    <a:pt x="645943" y="548256"/>
                  </a:lnTo>
                  <a:lnTo>
                    <a:pt x="678910" y="533603"/>
                  </a:lnTo>
                  <a:lnTo>
                    <a:pt x="714322" y="521393"/>
                  </a:lnTo>
                  <a:lnTo>
                    <a:pt x="749733" y="510403"/>
                  </a:lnTo>
                  <a:lnTo>
                    <a:pt x="787586" y="500634"/>
                  </a:lnTo>
                  <a:lnTo>
                    <a:pt x="824217" y="490865"/>
                  </a:lnTo>
                  <a:lnTo>
                    <a:pt x="860849" y="479876"/>
                  </a:lnTo>
                  <a:lnTo>
                    <a:pt x="896260" y="467665"/>
                  </a:lnTo>
                  <a:lnTo>
                    <a:pt x="929228" y="453013"/>
                  </a:lnTo>
                  <a:lnTo>
                    <a:pt x="959755" y="435919"/>
                  </a:lnTo>
                  <a:lnTo>
                    <a:pt x="986618" y="413940"/>
                  </a:lnTo>
                  <a:lnTo>
                    <a:pt x="1014703" y="389517"/>
                  </a:lnTo>
                  <a:lnTo>
                    <a:pt x="1039125" y="361433"/>
                  </a:lnTo>
                  <a:lnTo>
                    <a:pt x="1062325" y="332128"/>
                  </a:lnTo>
                  <a:lnTo>
                    <a:pt x="1085525" y="301602"/>
                  </a:lnTo>
                  <a:lnTo>
                    <a:pt x="1108724" y="271075"/>
                  </a:lnTo>
                  <a:lnTo>
                    <a:pt x="1131924" y="241769"/>
                  </a:lnTo>
                  <a:lnTo>
                    <a:pt x="1157568" y="213685"/>
                  </a:lnTo>
                  <a:lnTo>
                    <a:pt x="1183209" y="189265"/>
                  </a:lnTo>
                  <a:lnTo>
                    <a:pt x="1212515" y="168506"/>
                  </a:lnTo>
                  <a:lnTo>
                    <a:pt x="1243042" y="152632"/>
                  </a:lnTo>
                  <a:lnTo>
                    <a:pt x="1279674" y="141643"/>
                  </a:lnTo>
                  <a:lnTo>
                    <a:pt x="1317527" y="136759"/>
                  </a:lnTo>
                  <a:lnTo>
                    <a:pt x="1356600" y="135537"/>
                  </a:lnTo>
                  <a:lnTo>
                    <a:pt x="1398115" y="139201"/>
                  </a:lnTo>
                  <a:lnTo>
                    <a:pt x="1439632" y="144086"/>
                  </a:lnTo>
                  <a:lnTo>
                    <a:pt x="1481149" y="150191"/>
                  </a:lnTo>
                  <a:lnTo>
                    <a:pt x="1522665" y="155076"/>
                  </a:lnTo>
                  <a:lnTo>
                    <a:pt x="1564180" y="157517"/>
                  </a:lnTo>
                  <a:lnTo>
                    <a:pt x="1604476" y="157517"/>
                  </a:lnTo>
                  <a:lnTo>
                    <a:pt x="1642330" y="152632"/>
                  </a:lnTo>
                  <a:lnTo>
                    <a:pt x="1680183" y="142864"/>
                  </a:lnTo>
                  <a:lnTo>
                    <a:pt x="1716814" y="128211"/>
                  </a:lnTo>
                  <a:lnTo>
                    <a:pt x="1753445" y="108674"/>
                  </a:lnTo>
                  <a:lnTo>
                    <a:pt x="1790078" y="89137"/>
                  </a:lnTo>
                  <a:lnTo>
                    <a:pt x="1826709" y="67158"/>
                  </a:lnTo>
                  <a:lnTo>
                    <a:pt x="1862121" y="46400"/>
                  </a:lnTo>
                  <a:lnTo>
                    <a:pt x="1899974" y="28084"/>
                  </a:lnTo>
                  <a:lnTo>
                    <a:pt x="1936605" y="13432"/>
                  </a:lnTo>
                  <a:lnTo>
                    <a:pt x="1974458" y="3662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20262E8-1806-45C1-A398-06451D32D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42470" y="4032403"/>
              <a:ext cx="3249530" cy="2825596"/>
            </a:xfrm>
            <a:custGeom>
              <a:avLst/>
              <a:gdLst>
                <a:gd name="connsiteX0" fmla="*/ 1914327 w 3249530"/>
                <a:gd name="connsiteY0" fmla="*/ 0 h 2825596"/>
                <a:gd name="connsiteX1" fmla="*/ 1951475 w 3249530"/>
                <a:gd name="connsiteY1" fmla="*/ 3481 h 2825596"/>
                <a:gd name="connsiteX2" fmla="*/ 1987462 w 3249530"/>
                <a:gd name="connsiteY2" fmla="*/ 12769 h 2825596"/>
                <a:gd name="connsiteX3" fmla="*/ 2022289 w 3249530"/>
                <a:gd name="connsiteY3" fmla="*/ 26700 h 2825596"/>
                <a:gd name="connsiteX4" fmla="*/ 2058276 w 3249530"/>
                <a:gd name="connsiteY4" fmla="*/ 44114 h 2825596"/>
                <a:gd name="connsiteX5" fmla="*/ 2091943 w 3249530"/>
                <a:gd name="connsiteY5" fmla="*/ 63850 h 2825596"/>
                <a:gd name="connsiteX6" fmla="*/ 2126772 w 3249530"/>
                <a:gd name="connsiteY6" fmla="*/ 84745 h 2825596"/>
                <a:gd name="connsiteX7" fmla="*/ 2161598 w 3249530"/>
                <a:gd name="connsiteY7" fmla="*/ 103320 h 2825596"/>
                <a:gd name="connsiteX8" fmla="*/ 2196423 w 3249530"/>
                <a:gd name="connsiteY8" fmla="*/ 121895 h 2825596"/>
                <a:gd name="connsiteX9" fmla="*/ 2230090 w 3249530"/>
                <a:gd name="connsiteY9" fmla="*/ 135824 h 2825596"/>
                <a:gd name="connsiteX10" fmla="*/ 2267239 w 3249530"/>
                <a:gd name="connsiteY10" fmla="*/ 145112 h 2825596"/>
                <a:gd name="connsiteX11" fmla="*/ 2303227 w 3249530"/>
                <a:gd name="connsiteY11" fmla="*/ 149755 h 2825596"/>
                <a:gd name="connsiteX12" fmla="*/ 2341537 w 3249530"/>
                <a:gd name="connsiteY12" fmla="*/ 149755 h 2825596"/>
                <a:gd name="connsiteX13" fmla="*/ 2381007 w 3249530"/>
                <a:gd name="connsiteY13" fmla="*/ 147435 h 2825596"/>
                <a:gd name="connsiteX14" fmla="*/ 2420478 w 3249530"/>
                <a:gd name="connsiteY14" fmla="*/ 142791 h 2825596"/>
                <a:gd name="connsiteX15" fmla="*/ 2459948 w 3249530"/>
                <a:gd name="connsiteY15" fmla="*/ 136987 h 2825596"/>
                <a:gd name="connsiteX16" fmla="*/ 2499419 w 3249530"/>
                <a:gd name="connsiteY16" fmla="*/ 132343 h 2825596"/>
                <a:gd name="connsiteX17" fmla="*/ 2538890 w 3249530"/>
                <a:gd name="connsiteY17" fmla="*/ 128860 h 2825596"/>
                <a:gd name="connsiteX18" fmla="*/ 2576038 w 3249530"/>
                <a:gd name="connsiteY18" fmla="*/ 130020 h 2825596"/>
                <a:gd name="connsiteX19" fmla="*/ 2612027 w 3249530"/>
                <a:gd name="connsiteY19" fmla="*/ 134664 h 2825596"/>
                <a:gd name="connsiteX20" fmla="*/ 2646854 w 3249530"/>
                <a:gd name="connsiteY20" fmla="*/ 145112 h 2825596"/>
                <a:gd name="connsiteX21" fmla="*/ 2675876 w 3249530"/>
                <a:gd name="connsiteY21" fmla="*/ 160203 h 2825596"/>
                <a:gd name="connsiteX22" fmla="*/ 2703736 w 3249530"/>
                <a:gd name="connsiteY22" fmla="*/ 179941 h 2825596"/>
                <a:gd name="connsiteX23" fmla="*/ 2728116 w 3249530"/>
                <a:gd name="connsiteY23" fmla="*/ 203157 h 2825596"/>
                <a:gd name="connsiteX24" fmla="*/ 2752496 w 3249530"/>
                <a:gd name="connsiteY24" fmla="*/ 229857 h 2825596"/>
                <a:gd name="connsiteX25" fmla="*/ 2774553 w 3249530"/>
                <a:gd name="connsiteY25" fmla="*/ 257719 h 2825596"/>
                <a:gd name="connsiteX26" fmla="*/ 2796609 w 3249530"/>
                <a:gd name="connsiteY26" fmla="*/ 286742 h 2825596"/>
                <a:gd name="connsiteX27" fmla="*/ 2818667 w 3249530"/>
                <a:gd name="connsiteY27" fmla="*/ 315765 h 2825596"/>
                <a:gd name="connsiteX28" fmla="*/ 2840723 w 3249530"/>
                <a:gd name="connsiteY28" fmla="*/ 343625 h 2825596"/>
                <a:gd name="connsiteX29" fmla="*/ 2863942 w 3249530"/>
                <a:gd name="connsiteY29" fmla="*/ 370325 h 2825596"/>
                <a:gd name="connsiteX30" fmla="*/ 2890644 w 3249530"/>
                <a:gd name="connsiteY30" fmla="*/ 393546 h 2825596"/>
                <a:gd name="connsiteX31" fmla="*/ 2916183 w 3249530"/>
                <a:gd name="connsiteY31" fmla="*/ 414441 h 2825596"/>
                <a:gd name="connsiteX32" fmla="*/ 2945206 w 3249530"/>
                <a:gd name="connsiteY32" fmla="*/ 430693 h 2825596"/>
                <a:gd name="connsiteX33" fmla="*/ 2976549 w 3249530"/>
                <a:gd name="connsiteY33" fmla="*/ 444624 h 2825596"/>
                <a:gd name="connsiteX34" fmla="*/ 3010216 w 3249530"/>
                <a:gd name="connsiteY34" fmla="*/ 456233 h 2825596"/>
                <a:gd name="connsiteX35" fmla="*/ 3045040 w 3249530"/>
                <a:gd name="connsiteY35" fmla="*/ 466681 h 2825596"/>
                <a:gd name="connsiteX36" fmla="*/ 3079870 w 3249530"/>
                <a:gd name="connsiteY36" fmla="*/ 475968 h 2825596"/>
                <a:gd name="connsiteX37" fmla="*/ 3115857 w 3249530"/>
                <a:gd name="connsiteY37" fmla="*/ 485255 h 2825596"/>
                <a:gd name="connsiteX38" fmla="*/ 3149523 w 3249530"/>
                <a:gd name="connsiteY38" fmla="*/ 495703 h 2825596"/>
                <a:gd name="connsiteX39" fmla="*/ 3183190 w 3249530"/>
                <a:gd name="connsiteY39" fmla="*/ 507312 h 2825596"/>
                <a:gd name="connsiteX40" fmla="*/ 3214533 w 3249530"/>
                <a:gd name="connsiteY40" fmla="*/ 521245 h 2825596"/>
                <a:gd name="connsiteX41" fmla="*/ 3242396 w 3249530"/>
                <a:gd name="connsiteY41" fmla="*/ 538657 h 2825596"/>
                <a:gd name="connsiteX42" fmla="*/ 3249530 w 3249530"/>
                <a:gd name="connsiteY42" fmla="*/ 544494 h 2825596"/>
                <a:gd name="connsiteX43" fmla="*/ 3249530 w 3249530"/>
                <a:gd name="connsiteY43" fmla="*/ 2825596 h 2825596"/>
                <a:gd name="connsiteX44" fmla="*/ 329475 w 3249530"/>
                <a:gd name="connsiteY44" fmla="*/ 2825596 h 2825596"/>
                <a:gd name="connsiteX45" fmla="*/ 315765 w 3249530"/>
                <a:gd name="connsiteY45" fmla="*/ 2815178 h 2825596"/>
                <a:gd name="connsiteX46" fmla="*/ 286744 w 3249530"/>
                <a:gd name="connsiteY46" fmla="*/ 2793119 h 2825596"/>
                <a:gd name="connsiteX47" fmla="*/ 257721 w 3249530"/>
                <a:gd name="connsiteY47" fmla="*/ 2771063 h 2825596"/>
                <a:gd name="connsiteX48" fmla="*/ 229859 w 3249530"/>
                <a:gd name="connsiteY48" fmla="*/ 2749005 h 2825596"/>
                <a:gd name="connsiteX49" fmla="*/ 203159 w 3249530"/>
                <a:gd name="connsiteY49" fmla="*/ 2724626 h 2825596"/>
                <a:gd name="connsiteX50" fmla="*/ 179940 w 3249530"/>
                <a:gd name="connsiteY50" fmla="*/ 2700249 h 2825596"/>
                <a:gd name="connsiteX51" fmla="*/ 160205 w 3249530"/>
                <a:gd name="connsiteY51" fmla="*/ 2672387 h 2825596"/>
                <a:gd name="connsiteX52" fmla="*/ 145114 w 3249530"/>
                <a:gd name="connsiteY52" fmla="*/ 2643364 h 2825596"/>
                <a:gd name="connsiteX53" fmla="*/ 134666 w 3249530"/>
                <a:gd name="connsiteY53" fmla="*/ 2608537 h 2825596"/>
                <a:gd name="connsiteX54" fmla="*/ 130022 w 3249530"/>
                <a:gd name="connsiteY54" fmla="*/ 2572550 h 2825596"/>
                <a:gd name="connsiteX55" fmla="*/ 128860 w 3249530"/>
                <a:gd name="connsiteY55" fmla="*/ 2535400 h 2825596"/>
                <a:gd name="connsiteX56" fmla="*/ 132343 w 3249530"/>
                <a:gd name="connsiteY56" fmla="*/ 2495930 h 2825596"/>
                <a:gd name="connsiteX57" fmla="*/ 136987 w 3249530"/>
                <a:gd name="connsiteY57" fmla="*/ 2456459 h 2825596"/>
                <a:gd name="connsiteX58" fmla="*/ 142791 w 3249530"/>
                <a:gd name="connsiteY58" fmla="*/ 2416989 h 2825596"/>
                <a:gd name="connsiteX59" fmla="*/ 147436 w 3249530"/>
                <a:gd name="connsiteY59" fmla="*/ 2377518 h 2825596"/>
                <a:gd name="connsiteX60" fmla="*/ 149757 w 3249530"/>
                <a:gd name="connsiteY60" fmla="*/ 2338047 h 2825596"/>
                <a:gd name="connsiteX61" fmla="*/ 149757 w 3249530"/>
                <a:gd name="connsiteY61" fmla="*/ 2299737 h 2825596"/>
                <a:gd name="connsiteX62" fmla="*/ 145114 w 3249530"/>
                <a:gd name="connsiteY62" fmla="*/ 2263752 h 2825596"/>
                <a:gd name="connsiteX63" fmla="*/ 135826 w 3249530"/>
                <a:gd name="connsiteY63" fmla="*/ 2227763 h 2825596"/>
                <a:gd name="connsiteX64" fmla="*/ 121895 w 3249530"/>
                <a:gd name="connsiteY64" fmla="*/ 2194096 h 2825596"/>
                <a:gd name="connsiteX65" fmla="*/ 104483 w 3249530"/>
                <a:gd name="connsiteY65" fmla="*/ 2159269 h 2825596"/>
                <a:gd name="connsiteX66" fmla="*/ 84745 w 3249530"/>
                <a:gd name="connsiteY66" fmla="*/ 2124445 h 2825596"/>
                <a:gd name="connsiteX67" fmla="*/ 63852 w 3249530"/>
                <a:gd name="connsiteY67" fmla="*/ 2089616 h 2825596"/>
                <a:gd name="connsiteX68" fmla="*/ 44116 w 3249530"/>
                <a:gd name="connsiteY68" fmla="*/ 2055949 h 2825596"/>
                <a:gd name="connsiteX69" fmla="*/ 26702 w 3249530"/>
                <a:gd name="connsiteY69" fmla="*/ 2019962 h 2825596"/>
                <a:gd name="connsiteX70" fmla="*/ 12771 w 3249530"/>
                <a:gd name="connsiteY70" fmla="*/ 1985135 h 2825596"/>
                <a:gd name="connsiteX71" fmla="*/ 3483 w 3249530"/>
                <a:gd name="connsiteY71" fmla="*/ 1949146 h 2825596"/>
                <a:gd name="connsiteX72" fmla="*/ 0 w 3249530"/>
                <a:gd name="connsiteY72" fmla="*/ 1911998 h 2825596"/>
                <a:gd name="connsiteX73" fmla="*/ 3483 w 3249530"/>
                <a:gd name="connsiteY73" fmla="*/ 1874850 h 2825596"/>
                <a:gd name="connsiteX74" fmla="*/ 12771 w 3249530"/>
                <a:gd name="connsiteY74" fmla="*/ 1838863 h 2825596"/>
                <a:gd name="connsiteX75" fmla="*/ 26702 w 3249530"/>
                <a:gd name="connsiteY75" fmla="*/ 1804034 h 2825596"/>
                <a:gd name="connsiteX76" fmla="*/ 44116 w 3249530"/>
                <a:gd name="connsiteY76" fmla="*/ 1768047 h 2825596"/>
                <a:gd name="connsiteX77" fmla="*/ 63852 w 3249530"/>
                <a:gd name="connsiteY77" fmla="*/ 1734381 h 2825596"/>
                <a:gd name="connsiteX78" fmla="*/ 84745 w 3249530"/>
                <a:gd name="connsiteY78" fmla="*/ 1699556 h 2825596"/>
                <a:gd name="connsiteX79" fmla="*/ 104483 w 3249530"/>
                <a:gd name="connsiteY79" fmla="*/ 1664727 h 2825596"/>
                <a:gd name="connsiteX80" fmla="*/ 121895 w 3249530"/>
                <a:gd name="connsiteY80" fmla="*/ 1629900 h 2825596"/>
                <a:gd name="connsiteX81" fmla="*/ 135826 w 3249530"/>
                <a:gd name="connsiteY81" fmla="*/ 1596234 h 2825596"/>
                <a:gd name="connsiteX82" fmla="*/ 145114 w 3249530"/>
                <a:gd name="connsiteY82" fmla="*/ 1560246 h 2825596"/>
                <a:gd name="connsiteX83" fmla="*/ 149757 w 3249530"/>
                <a:gd name="connsiteY83" fmla="*/ 1524259 h 2825596"/>
                <a:gd name="connsiteX84" fmla="*/ 149757 w 3249530"/>
                <a:gd name="connsiteY84" fmla="*/ 1485949 h 2825596"/>
                <a:gd name="connsiteX85" fmla="*/ 147436 w 3249530"/>
                <a:gd name="connsiteY85" fmla="*/ 1446478 h 2825596"/>
                <a:gd name="connsiteX86" fmla="*/ 142791 w 3249530"/>
                <a:gd name="connsiteY86" fmla="*/ 1407008 h 2825596"/>
                <a:gd name="connsiteX87" fmla="*/ 136987 w 3249530"/>
                <a:gd name="connsiteY87" fmla="*/ 1367537 h 2825596"/>
                <a:gd name="connsiteX88" fmla="*/ 132343 w 3249530"/>
                <a:gd name="connsiteY88" fmla="*/ 1328067 h 2825596"/>
                <a:gd name="connsiteX89" fmla="*/ 128860 w 3249530"/>
                <a:gd name="connsiteY89" fmla="*/ 1288596 h 2825596"/>
                <a:gd name="connsiteX90" fmla="*/ 130022 w 3249530"/>
                <a:gd name="connsiteY90" fmla="*/ 1251448 h 2825596"/>
                <a:gd name="connsiteX91" fmla="*/ 134666 w 3249530"/>
                <a:gd name="connsiteY91" fmla="*/ 1215461 h 2825596"/>
                <a:gd name="connsiteX92" fmla="*/ 145114 w 3249530"/>
                <a:gd name="connsiteY92" fmla="*/ 1180632 h 2825596"/>
                <a:gd name="connsiteX93" fmla="*/ 160205 w 3249530"/>
                <a:gd name="connsiteY93" fmla="*/ 1151611 h 2825596"/>
                <a:gd name="connsiteX94" fmla="*/ 179940 w 3249530"/>
                <a:gd name="connsiteY94" fmla="*/ 1123749 h 2825596"/>
                <a:gd name="connsiteX95" fmla="*/ 203159 w 3249530"/>
                <a:gd name="connsiteY95" fmla="*/ 1099370 h 2825596"/>
                <a:gd name="connsiteX96" fmla="*/ 229859 w 3249530"/>
                <a:gd name="connsiteY96" fmla="*/ 1074993 h 2825596"/>
                <a:gd name="connsiteX97" fmla="*/ 257721 w 3249530"/>
                <a:gd name="connsiteY97" fmla="*/ 1052933 h 2825596"/>
                <a:gd name="connsiteX98" fmla="*/ 286744 w 3249530"/>
                <a:gd name="connsiteY98" fmla="*/ 1030877 h 2825596"/>
                <a:gd name="connsiteX99" fmla="*/ 315765 w 3249530"/>
                <a:gd name="connsiteY99" fmla="*/ 1008821 h 2825596"/>
                <a:gd name="connsiteX100" fmla="*/ 344789 w 3249530"/>
                <a:gd name="connsiteY100" fmla="*/ 986763 h 2825596"/>
                <a:gd name="connsiteX101" fmla="*/ 371489 w 3249530"/>
                <a:gd name="connsiteY101" fmla="*/ 963546 h 2825596"/>
                <a:gd name="connsiteX102" fmla="*/ 394708 w 3249530"/>
                <a:gd name="connsiteY102" fmla="*/ 936846 h 2825596"/>
                <a:gd name="connsiteX103" fmla="*/ 415603 w 3249530"/>
                <a:gd name="connsiteY103" fmla="*/ 911305 h 2825596"/>
                <a:gd name="connsiteX104" fmla="*/ 431856 w 3249530"/>
                <a:gd name="connsiteY104" fmla="*/ 882284 h 2825596"/>
                <a:gd name="connsiteX105" fmla="*/ 445787 w 3249530"/>
                <a:gd name="connsiteY105" fmla="*/ 850938 h 2825596"/>
                <a:gd name="connsiteX106" fmla="*/ 457395 w 3249530"/>
                <a:gd name="connsiteY106" fmla="*/ 817272 h 2825596"/>
                <a:gd name="connsiteX107" fmla="*/ 467843 w 3249530"/>
                <a:gd name="connsiteY107" fmla="*/ 782445 h 2825596"/>
                <a:gd name="connsiteX108" fmla="*/ 477132 w 3249530"/>
                <a:gd name="connsiteY108" fmla="*/ 747618 h 2825596"/>
                <a:gd name="connsiteX109" fmla="*/ 486420 w 3249530"/>
                <a:gd name="connsiteY109" fmla="*/ 711631 h 2825596"/>
                <a:gd name="connsiteX110" fmla="*/ 496868 w 3249530"/>
                <a:gd name="connsiteY110" fmla="*/ 677965 h 2825596"/>
                <a:gd name="connsiteX111" fmla="*/ 508476 w 3249530"/>
                <a:gd name="connsiteY111" fmla="*/ 644298 h 2825596"/>
                <a:gd name="connsiteX112" fmla="*/ 522407 w 3249530"/>
                <a:gd name="connsiteY112" fmla="*/ 612955 h 2825596"/>
                <a:gd name="connsiteX113" fmla="*/ 539819 w 3249530"/>
                <a:gd name="connsiteY113" fmla="*/ 585092 h 2825596"/>
                <a:gd name="connsiteX114" fmla="*/ 560715 w 3249530"/>
                <a:gd name="connsiteY114" fmla="*/ 559553 h 2825596"/>
                <a:gd name="connsiteX115" fmla="*/ 586254 w 3249530"/>
                <a:gd name="connsiteY115" fmla="*/ 538657 h 2825596"/>
                <a:gd name="connsiteX116" fmla="*/ 614119 w 3249530"/>
                <a:gd name="connsiteY116" fmla="*/ 521245 h 2825596"/>
                <a:gd name="connsiteX117" fmla="*/ 645460 w 3249530"/>
                <a:gd name="connsiteY117" fmla="*/ 507312 h 2825596"/>
                <a:gd name="connsiteX118" fmla="*/ 679129 w 3249530"/>
                <a:gd name="connsiteY118" fmla="*/ 495703 h 2825596"/>
                <a:gd name="connsiteX119" fmla="*/ 712793 w 3249530"/>
                <a:gd name="connsiteY119" fmla="*/ 485255 h 2825596"/>
                <a:gd name="connsiteX120" fmla="*/ 748782 w 3249530"/>
                <a:gd name="connsiteY120" fmla="*/ 475968 h 2825596"/>
                <a:gd name="connsiteX121" fmla="*/ 783607 w 3249530"/>
                <a:gd name="connsiteY121" fmla="*/ 466681 h 2825596"/>
                <a:gd name="connsiteX122" fmla="*/ 818436 w 3249530"/>
                <a:gd name="connsiteY122" fmla="*/ 456233 h 2825596"/>
                <a:gd name="connsiteX123" fmla="*/ 852101 w 3249530"/>
                <a:gd name="connsiteY123" fmla="*/ 444624 h 2825596"/>
                <a:gd name="connsiteX124" fmla="*/ 883446 w 3249530"/>
                <a:gd name="connsiteY124" fmla="*/ 430693 h 2825596"/>
                <a:gd name="connsiteX125" fmla="*/ 912469 w 3249530"/>
                <a:gd name="connsiteY125" fmla="*/ 414441 h 2825596"/>
                <a:gd name="connsiteX126" fmla="*/ 938008 w 3249530"/>
                <a:gd name="connsiteY126" fmla="*/ 393546 h 2825596"/>
                <a:gd name="connsiteX127" fmla="*/ 964708 w 3249530"/>
                <a:gd name="connsiteY127" fmla="*/ 370325 h 2825596"/>
                <a:gd name="connsiteX128" fmla="*/ 987927 w 3249530"/>
                <a:gd name="connsiteY128" fmla="*/ 343625 h 2825596"/>
                <a:gd name="connsiteX129" fmla="*/ 1009985 w 3249530"/>
                <a:gd name="connsiteY129" fmla="*/ 315765 h 2825596"/>
                <a:gd name="connsiteX130" fmla="*/ 1032041 w 3249530"/>
                <a:gd name="connsiteY130" fmla="*/ 286742 h 2825596"/>
                <a:gd name="connsiteX131" fmla="*/ 1054097 w 3249530"/>
                <a:gd name="connsiteY131" fmla="*/ 257719 h 2825596"/>
                <a:gd name="connsiteX132" fmla="*/ 1076156 w 3249530"/>
                <a:gd name="connsiteY132" fmla="*/ 229857 h 2825596"/>
                <a:gd name="connsiteX133" fmla="*/ 1100534 w 3249530"/>
                <a:gd name="connsiteY133" fmla="*/ 203157 h 2825596"/>
                <a:gd name="connsiteX134" fmla="*/ 1124914 w 3249530"/>
                <a:gd name="connsiteY134" fmla="*/ 179941 h 2825596"/>
                <a:gd name="connsiteX135" fmla="*/ 1152776 w 3249530"/>
                <a:gd name="connsiteY135" fmla="*/ 160203 h 2825596"/>
                <a:gd name="connsiteX136" fmla="*/ 1181798 w 3249530"/>
                <a:gd name="connsiteY136" fmla="*/ 145112 h 2825596"/>
                <a:gd name="connsiteX137" fmla="*/ 1216625 w 3249530"/>
                <a:gd name="connsiteY137" fmla="*/ 134664 h 2825596"/>
                <a:gd name="connsiteX138" fmla="*/ 1252613 w 3249530"/>
                <a:gd name="connsiteY138" fmla="*/ 130020 h 2825596"/>
                <a:gd name="connsiteX139" fmla="*/ 1289760 w 3249530"/>
                <a:gd name="connsiteY139" fmla="*/ 128860 h 2825596"/>
                <a:gd name="connsiteX140" fmla="*/ 1329231 w 3249530"/>
                <a:gd name="connsiteY140" fmla="*/ 132343 h 2825596"/>
                <a:gd name="connsiteX141" fmla="*/ 1368702 w 3249530"/>
                <a:gd name="connsiteY141" fmla="*/ 136987 h 2825596"/>
                <a:gd name="connsiteX142" fmla="*/ 1408174 w 3249530"/>
                <a:gd name="connsiteY142" fmla="*/ 142791 h 2825596"/>
                <a:gd name="connsiteX143" fmla="*/ 1447643 w 3249530"/>
                <a:gd name="connsiteY143" fmla="*/ 147435 h 2825596"/>
                <a:gd name="connsiteX144" fmla="*/ 1487113 w 3249530"/>
                <a:gd name="connsiteY144" fmla="*/ 149755 h 2825596"/>
                <a:gd name="connsiteX145" fmla="*/ 1525423 w 3249530"/>
                <a:gd name="connsiteY145" fmla="*/ 149755 h 2825596"/>
                <a:gd name="connsiteX146" fmla="*/ 1561413 w 3249530"/>
                <a:gd name="connsiteY146" fmla="*/ 145112 h 2825596"/>
                <a:gd name="connsiteX147" fmla="*/ 1597402 w 3249530"/>
                <a:gd name="connsiteY147" fmla="*/ 135824 h 2825596"/>
                <a:gd name="connsiteX148" fmla="*/ 1632227 w 3249530"/>
                <a:gd name="connsiteY148" fmla="*/ 121895 h 2825596"/>
                <a:gd name="connsiteX149" fmla="*/ 1667054 w 3249530"/>
                <a:gd name="connsiteY149" fmla="*/ 103320 h 2825596"/>
                <a:gd name="connsiteX150" fmla="*/ 1701880 w 3249530"/>
                <a:gd name="connsiteY150" fmla="*/ 84745 h 2825596"/>
                <a:gd name="connsiteX151" fmla="*/ 1736707 w 3249530"/>
                <a:gd name="connsiteY151" fmla="*/ 63850 h 2825596"/>
                <a:gd name="connsiteX152" fmla="*/ 1770374 w 3249530"/>
                <a:gd name="connsiteY152" fmla="*/ 44114 h 2825596"/>
                <a:gd name="connsiteX153" fmla="*/ 1806363 w 3249530"/>
                <a:gd name="connsiteY153" fmla="*/ 26700 h 2825596"/>
                <a:gd name="connsiteX154" fmla="*/ 1841188 w 3249530"/>
                <a:gd name="connsiteY154" fmla="*/ 12769 h 2825596"/>
                <a:gd name="connsiteX155" fmla="*/ 1877177 w 3249530"/>
                <a:gd name="connsiteY155" fmla="*/ 3481 h 2825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249530" h="2825596">
                  <a:moveTo>
                    <a:pt x="1914327" y="0"/>
                  </a:moveTo>
                  <a:lnTo>
                    <a:pt x="1951475" y="3481"/>
                  </a:lnTo>
                  <a:lnTo>
                    <a:pt x="1987462" y="12769"/>
                  </a:lnTo>
                  <a:lnTo>
                    <a:pt x="2022289" y="26700"/>
                  </a:lnTo>
                  <a:lnTo>
                    <a:pt x="2058276" y="44114"/>
                  </a:lnTo>
                  <a:lnTo>
                    <a:pt x="2091943" y="63850"/>
                  </a:lnTo>
                  <a:lnTo>
                    <a:pt x="2126772" y="84745"/>
                  </a:lnTo>
                  <a:lnTo>
                    <a:pt x="2161598" y="103320"/>
                  </a:lnTo>
                  <a:lnTo>
                    <a:pt x="2196423" y="121895"/>
                  </a:lnTo>
                  <a:lnTo>
                    <a:pt x="2230090" y="135824"/>
                  </a:lnTo>
                  <a:lnTo>
                    <a:pt x="2267239" y="145112"/>
                  </a:lnTo>
                  <a:lnTo>
                    <a:pt x="2303227" y="149755"/>
                  </a:lnTo>
                  <a:lnTo>
                    <a:pt x="2341537" y="149755"/>
                  </a:lnTo>
                  <a:lnTo>
                    <a:pt x="2381007" y="147435"/>
                  </a:lnTo>
                  <a:lnTo>
                    <a:pt x="2420478" y="142791"/>
                  </a:lnTo>
                  <a:lnTo>
                    <a:pt x="2459948" y="136987"/>
                  </a:lnTo>
                  <a:lnTo>
                    <a:pt x="2499419" y="132343"/>
                  </a:lnTo>
                  <a:lnTo>
                    <a:pt x="2538890" y="128860"/>
                  </a:lnTo>
                  <a:lnTo>
                    <a:pt x="2576038" y="130020"/>
                  </a:lnTo>
                  <a:lnTo>
                    <a:pt x="2612027" y="134664"/>
                  </a:lnTo>
                  <a:lnTo>
                    <a:pt x="2646854" y="145112"/>
                  </a:lnTo>
                  <a:lnTo>
                    <a:pt x="2675876" y="160203"/>
                  </a:lnTo>
                  <a:lnTo>
                    <a:pt x="2703736" y="179941"/>
                  </a:lnTo>
                  <a:lnTo>
                    <a:pt x="2728116" y="203157"/>
                  </a:lnTo>
                  <a:lnTo>
                    <a:pt x="2752496" y="229857"/>
                  </a:lnTo>
                  <a:lnTo>
                    <a:pt x="2774553" y="257719"/>
                  </a:lnTo>
                  <a:lnTo>
                    <a:pt x="2796609" y="286742"/>
                  </a:lnTo>
                  <a:lnTo>
                    <a:pt x="2818667" y="315765"/>
                  </a:lnTo>
                  <a:lnTo>
                    <a:pt x="2840723" y="343625"/>
                  </a:lnTo>
                  <a:lnTo>
                    <a:pt x="2863942" y="370325"/>
                  </a:lnTo>
                  <a:lnTo>
                    <a:pt x="2890644" y="393546"/>
                  </a:lnTo>
                  <a:lnTo>
                    <a:pt x="2916183" y="414441"/>
                  </a:lnTo>
                  <a:lnTo>
                    <a:pt x="2945206" y="430693"/>
                  </a:lnTo>
                  <a:lnTo>
                    <a:pt x="2976549" y="444624"/>
                  </a:lnTo>
                  <a:lnTo>
                    <a:pt x="3010216" y="456233"/>
                  </a:lnTo>
                  <a:lnTo>
                    <a:pt x="3045040" y="466681"/>
                  </a:lnTo>
                  <a:lnTo>
                    <a:pt x="3079870" y="475968"/>
                  </a:lnTo>
                  <a:lnTo>
                    <a:pt x="3115857" y="485255"/>
                  </a:lnTo>
                  <a:lnTo>
                    <a:pt x="3149523" y="495703"/>
                  </a:lnTo>
                  <a:lnTo>
                    <a:pt x="3183190" y="507312"/>
                  </a:lnTo>
                  <a:lnTo>
                    <a:pt x="3214533" y="521245"/>
                  </a:lnTo>
                  <a:lnTo>
                    <a:pt x="3242396" y="538657"/>
                  </a:lnTo>
                  <a:lnTo>
                    <a:pt x="3249530" y="544494"/>
                  </a:lnTo>
                  <a:lnTo>
                    <a:pt x="3249530" y="2825596"/>
                  </a:lnTo>
                  <a:lnTo>
                    <a:pt x="329475" y="2825596"/>
                  </a:lnTo>
                  <a:lnTo>
                    <a:pt x="315765" y="2815178"/>
                  </a:lnTo>
                  <a:lnTo>
                    <a:pt x="286744" y="2793119"/>
                  </a:lnTo>
                  <a:lnTo>
                    <a:pt x="257721" y="2771063"/>
                  </a:lnTo>
                  <a:lnTo>
                    <a:pt x="229859" y="2749005"/>
                  </a:lnTo>
                  <a:lnTo>
                    <a:pt x="203159" y="2724626"/>
                  </a:lnTo>
                  <a:lnTo>
                    <a:pt x="179940" y="2700249"/>
                  </a:lnTo>
                  <a:lnTo>
                    <a:pt x="160205" y="2672387"/>
                  </a:lnTo>
                  <a:lnTo>
                    <a:pt x="145114" y="2643364"/>
                  </a:lnTo>
                  <a:lnTo>
                    <a:pt x="134666" y="2608537"/>
                  </a:lnTo>
                  <a:lnTo>
                    <a:pt x="130022" y="2572550"/>
                  </a:lnTo>
                  <a:lnTo>
                    <a:pt x="128860" y="2535400"/>
                  </a:lnTo>
                  <a:lnTo>
                    <a:pt x="132343" y="2495930"/>
                  </a:lnTo>
                  <a:lnTo>
                    <a:pt x="136987" y="2456459"/>
                  </a:lnTo>
                  <a:lnTo>
                    <a:pt x="142791" y="2416989"/>
                  </a:lnTo>
                  <a:lnTo>
                    <a:pt x="147436" y="2377518"/>
                  </a:lnTo>
                  <a:lnTo>
                    <a:pt x="149757" y="2338047"/>
                  </a:lnTo>
                  <a:lnTo>
                    <a:pt x="149757" y="2299737"/>
                  </a:lnTo>
                  <a:lnTo>
                    <a:pt x="145114" y="2263752"/>
                  </a:lnTo>
                  <a:lnTo>
                    <a:pt x="135826" y="2227763"/>
                  </a:lnTo>
                  <a:lnTo>
                    <a:pt x="121895" y="2194096"/>
                  </a:lnTo>
                  <a:lnTo>
                    <a:pt x="104483" y="2159269"/>
                  </a:lnTo>
                  <a:lnTo>
                    <a:pt x="84745" y="2124445"/>
                  </a:lnTo>
                  <a:lnTo>
                    <a:pt x="63852" y="2089616"/>
                  </a:lnTo>
                  <a:lnTo>
                    <a:pt x="44116" y="2055949"/>
                  </a:lnTo>
                  <a:lnTo>
                    <a:pt x="26702" y="2019962"/>
                  </a:lnTo>
                  <a:lnTo>
                    <a:pt x="12771" y="1985135"/>
                  </a:lnTo>
                  <a:lnTo>
                    <a:pt x="3483" y="1949146"/>
                  </a:lnTo>
                  <a:lnTo>
                    <a:pt x="0" y="1911998"/>
                  </a:lnTo>
                  <a:lnTo>
                    <a:pt x="3483" y="1874850"/>
                  </a:lnTo>
                  <a:lnTo>
                    <a:pt x="12771" y="1838863"/>
                  </a:lnTo>
                  <a:lnTo>
                    <a:pt x="26702" y="1804034"/>
                  </a:lnTo>
                  <a:lnTo>
                    <a:pt x="44116" y="1768047"/>
                  </a:lnTo>
                  <a:lnTo>
                    <a:pt x="63852" y="1734381"/>
                  </a:lnTo>
                  <a:lnTo>
                    <a:pt x="84745" y="1699556"/>
                  </a:lnTo>
                  <a:lnTo>
                    <a:pt x="104483" y="1664727"/>
                  </a:lnTo>
                  <a:lnTo>
                    <a:pt x="121895" y="1629900"/>
                  </a:lnTo>
                  <a:lnTo>
                    <a:pt x="135826" y="1596234"/>
                  </a:lnTo>
                  <a:lnTo>
                    <a:pt x="145114" y="1560246"/>
                  </a:lnTo>
                  <a:lnTo>
                    <a:pt x="149757" y="1524259"/>
                  </a:lnTo>
                  <a:lnTo>
                    <a:pt x="149757" y="1485949"/>
                  </a:lnTo>
                  <a:lnTo>
                    <a:pt x="147436" y="1446478"/>
                  </a:lnTo>
                  <a:lnTo>
                    <a:pt x="142791" y="1407008"/>
                  </a:lnTo>
                  <a:lnTo>
                    <a:pt x="136987" y="1367537"/>
                  </a:lnTo>
                  <a:lnTo>
                    <a:pt x="132343" y="1328067"/>
                  </a:lnTo>
                  <a:lnTo>
                    <a:pt x="128860" y="1288596"/>
                  </a:lnTo>
                  <a:lnTo>
                    <a:pt x="130022" y="1251448"/>
                  </a:lnTo>
                  <a:lnTo>
                    <a:pt x="134666" y="1215461"/>
                  </a:lnTo>
                  <a:lnTo>
                    <a:pt x="145114" y="1180632"/>
                  </a:lnTo>
                  <a:lnTo>
                    <a:pt x="160205" y="1151611"/>
                  </a:lnTo>
                  <a:lnTo>
                    <a:pt x="179940" y="1123749"/>
                  </a:lnTo>
                  <a:lnTo>
                    <a:pt x="203159" y="1099370"/>
                  </a:lnTo>
                  <a:lnTo>
                    <a:pt x="229859" y="1074993"/>
                  </a:lnTo>
                  <a:lnTo>
                    <a:pt x="257721" y="1052933"/>
                  </a:lnTo>
                  <a:lnTo>
                    <a:pt x="286744" y="1030877"/>
                  </a:lnTo>
                  <a:lnTo>
                    <a:pt x="315765" y="1008821"/>
                  </a:lnTo>
                  <a:lnTo>
                    <a:pt x="344789" y="986763"/>
                  </a:lnTo>
                  <a:lnTo>
                    <a:pt x="371489" y="963546"/>
                  </a:lnTo>
                  <a:lnTo>
                    <a:pt x="394708" y="936846"/>
                  </a:lnTo>
                  <a:lnTo>
                    <a:pt x="415603" y="911305"/>
                  </a:lnTo>
                  <a:lnTo>
                    <a:pt x="431856" y="882284"/>
                  </a:lnTo>
                  <a:lnTo>
                    <a:pt x="445787" y="850938"/>
                  </a:lnTo>
                  <a:lnTo>
                    <a:pt x="457395" y="817272"/>
                  </a:lnTo>
                  <a:lnTo>
                    <a:pt x="467843" y="782445"/>
                  </a:lnTo>
                  <a:lnTo>
                    <a:pt x="477132" y="747618"/>
                  </a:lnTo>
                  <a:lnTo>
                    <a:pt x="486420" y="711631"/>
                  </a:lnTo>
                  <a:lnTo>
                    <a:pt x="496868" y="677965"/>
                  </a:lnTo>
                  <a:lnTo>
                    <a:pt x="508476" y="644298"/>
                  </a:lnTo>
                  <a:lnTo>
                    <a:pt x="522407" y="612955"/>
                  </a:lnTo>
                  <a:lnTo>
                    <a:pt x="539819" y="585092"/>
                  </a:lnTo>
                  <a:lnTo>
                    <a:pt x="560715" y="559553"/>
                  </a:lnTo>
                  <a:lnTo>
                    <a:pt x="586254" y="538657"/>
                  </a:lnTo>
                  <a:lnTo>
                    <a:pt x="614119" y="521245"/>
                  </a:lnTo>
                  <a:lnTo>
                    <a:pt x="645460" y="507312"/>
                  </a:lnTo>
                  <a:lnTo>
                    <a:pt x="679129" y="495703"/>
                  </a:lnTo>
                  <a:lnTo>
                    <a:pt x="712793" y="485255"/>
                  </a:lnTo>
                  <a:lnTo>
                    <a:pt x="748782" y="475968"/>
                  </a:lnTo>
                  <a:lnTo>
                    <a:pt x="783607" y="466681"/>
                  </a:lnTo>
                  <a:lnTo>
                    <a:pt x="818436" y="456233"/>
                  </a:lnTo>
                  <a:lnTo>
                    <a:pt x="852101" y="444624"/>
                  </a:lnTo>
                  <a:lnTo>
                    <a:pt x="883446" y="430693"/>
                  </a:lnTo>
                  <a:lnTo>
                    <a:pt x="912469" y="414441"/>
                  </a:lnTo>
                  <a:lnTo>
                    <a:pt x="938008" y="393546"/>
                  </a:lnTo>
                  <a:lnTo>
                    <a:pt x="964708" y="370325"/>
                  </a:lnTo>
                  <a:lnTo>
                    <a:pt x="987927" y="343625"/>
                  </a:lnTo>
                  <a:lnTo>
                    <a:pt x="1009985" y="315765"/>
                  </a:lnTo>
                  <a:lnTo>
                    <a:pt x="1032041" y="286742"/>
                  </a:lnTo>
                  <a:lnTo>
                    <a:pt x="1054097" y="257719"/>
                  </a:lnTo>
                  <a:lnTo>
                    <a:pt x="1076156" y="229857"/>
                  </a:lnTo>
                  <a:lnTo>
                    <a:pt x="1100534" y="203157"/>
                  </a:lnTo>
                  <a:lnTo>
                    <a:pt x="1124914" y="179941"/>
                  </a:lnTo>
                  <a:lnTo>
                    <a:pt x="1152776" y="160203"/>
                  </a:lnTo>
                  <a:lnTo>
                    <a:pt x="1181798" y="145112"/>
                  </a:lnTo>
                  <a:lnTo>
                    <a:pt x="1216625" y="134664"/>
                  </a:lnTo>
                  <a:lnTo>
                    <a:pt x="1252613" y="130020"/>
                  </a:lnTo>
                  <a:lnTo>
                    <a:pt x="1289760" y="128860"/>
                  </a:lnTo>
                  <a:lnTo>
                    <a:pt x="1329231" y="132343"/>
                  </a:lnTo>
                  <a:lnTo>
                    <a:pt x="1368702" y="136987"/>
                  </a:lnTo>
                  <a:lnTo>
                    <a:pt x="1408174" y="142791"/>
                  </a:lnTo>
                  <a:lnTo>
                    <a:pt x="1447643" y="147435"/>
                  </a:lnTo>
                  <a:lnTo>
                    <a:pt x="1487113" y="149755"/>
                  </a:lnTo>
                  <a:lnTo>
                    <a:pt x="1525423" y="149755"/>
                  </a:lnTo>
                  <a:lnTo>
                    <a:pt x="1561413" y="145112"/>
                  </a:lnTo>
                  <a:lnTo>
                    <a:pt x="1597402" y="135824"/>
                  </a:lnTo>
                  <a:lnTo>
                    <a:pt x="1632227" y="121895"/>
                  </a:lnTo>
                  <a:lnTo>
                    <a:pt x="1667054" y="103320"/>
                  </a:lnTo>
                  <a:lnTo>
                    <a:pt x="1701880" y="84745"/>
                  </a:lnTo>
                  <a:lnTo>
                    <a:pt x="1736707" y="63850"/>
                  </a:lnTo>
                  <a:lnTo>
                    <a:pt x="1770374" y="44114"/>
                  </a:lnTo>
                  <a:lnTo>
                    <a:pt x="1806363" y="26700"/>
                  </a:lnTo>
                  <a:lnTo>
                    <a:pt x="1841188" y="12769"/>
                  </a:lnTo>
                  <a:lnTo>
                    <a:pt x="1877177" y="34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D0D2B97-EBAC-4C39-9D60-5AB712A7FF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90805" y="2554317"/>
            <a:ext cx="3185554" cy="3181684"/>
            <a:chOff x="5790805" y="2554317"/>
            <a:chExt cx="3185554" cy="318168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E1F39E5-757F-4E01-A827-85E6D9D82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0805" y="2554317"/>
              <a:ext cx="3185554" cy="3181684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804BEE7-D498-44B0-A087-9E040D361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88384" y="2651760"/>
              <a:ext cx="2990398" cy="2986796"/>
            </a:xfrm>
            <a:custGeom>
              <a:avLst/>
              <a:gdLst>
                <a:gd name="connsiteX0" fmla="*/ 1495200 w 2990398"/>
                <a:gd name="connsiteY0" fmla="*/ 0 h 2986796"/>
                <a:gd name="connsiteX1" fmla="*/ 1524214 w 2990398"/>
                <a:gd name="connsiteY1" fmla="*/ 2720 h 2986796"/>
                <a:gd name="connsiteX2" fmla="*/ 1552324 w 2990398"/>
                <a:gd name="connsiteY2" fmla="*/ 9974 h 2986796"/>
                <a:gd name="connsiteX3" fmla="*/ 1579526 w 2990398"/>
                <a:gd name="connsiteY3" fmla="*/ 20855 h 2986796"/>
                <a:gd name="connsiteX4" fmla="*/ 1607633 w 2990398"/>
                <a:gd name="connsiteY4" fmla="*/ 34456 h 2986796"/>
                <a:gd name="connsiteX5" fmla="*/ 1633930 w 2990398"/>
                <a:gd name="connsiteY5" fmla="*/ 49872 h 2986796"/>
                <a:gd name="connsiteX6" fmla="*/ 1661132 w 2990398"/>
                <a:gd name="connsiteY6" fmla="*/ 66192 h 2986796"/>
                <a:gd name="connsiteX7" fmla="*/ 1688333 w 2990398"/>
                <a:gd name="connsiteY7" fmla="*/ 80699 h 2986796"/>
                <a:gd name="connsiteX8" fmla="*/ 1715535 w 2990398"/>
                <a:gd name="connsiteY8" fmla="*/ 95209 h 2986796"/>
                <a:gd name="connsiteX9" fmla="*/ 1741831 w 2990398"/>
                <a:gd name="connsiteY9" fmla="*/ 106088 h 2986796"/>
                <a:gd name="connsiteX10" fmla="*/ 1770845 w 2990398"/>
                <a:gd name="connsiteY10" fmla="*/ 113343 h 2986796"/>
                <a:gd name="connsiteX11" fmla="*/ 1798954 w 2990398"/>
                <a:gd name="connsiteY11" fmla="*/ 116970 h 2986796"/>
                <a:gd name="connsiteX12" fmla="*/ 1828877 w 2990398"/>
                <a:gd name="connsiteY12" fmla="*/ 116970 h 2986796"/>
                <a:gd name="connsiteX13" fmla="*/ 1859705 w 2990398"/>
                <a:gd name="connsiteY13" fmla="*/ 115157 h 2986796"/>
                <a:gd name="connsiteX14" fmla="*/ 1890534 w 2990398"/>
                <a:gd name="connsiteY14" fmla="*/ 111529 h 2986796"/>
                <a:gd name="connsiteX15" fmla="*/ 1921363 w 2990398"/>
                <a:gd name="connsiteY15" fmla="*/ 106996 h 2986796"/>
                <a:gd name="connsiteX16" fmla="*/ 1952192 w 2990398"/>
                <a:gd name="connsiteY16" fmla="*/ 103369 h 2986796"/>
                <a:gd name="connsiteX17" fmla="*/ 1983021 w 2990398"/>
                <a:gd name="connsiteY17" fmla="*/ 100648 h 2986796"/>
                <a:gd name="connsiteX18" fmla="*/ 2012036 w 2990398"/>
                <a:gd name="connsiteY18" fmla="*/ 101554 h 2986796"/>
                <a:gd name="connsiteX19" fmla="*/ 2040145 w 2990398"/>
                <a:gd name="connsiteY19" fmla="*/ 105182 h 2986796"/>
                <a:gd name="connsiteX20" fmla="*/ 2067346 w 2990398"/>
                <a:gd name="connsiteY20" fmla="*/ 113343 h 2986796"/>
                <a:gd name="connsiteX21" fmla="*/ 2090015 w 2990398"/>
                <a:gd name="connsiteY21" fmla="*/ 125130 h 2986796"/>
                <a:gd name="connsiteX22" fmla="*/ 2111775 w 2990398"/>
                <a:gd name="connsiteY22" fmla="*/ 140545 h 2986796"/>
                <a:gd name="connsiteX23" fmla="*/ 2130817 w 2990398"/>
                <a:gd name="connsiteY23" fmla="*/ 158680 h 2986796"/>
                <a:gd name="connsiteX24" fmla="*/ 2149858 w 2990398"/>
                <a:gd name="connsiteY24" fmla="*/ 179535 h 2986796"/>
                <a:gd name="connsiteX25" fmla="*/ 2167088 w 2990398"/>
                <a:gd name="connsiteY25" fmla="*/ 201296 h 2986796"/>
                <a:gd name="connsiteX26" fmla="*/ 2184315 w 2990398"/>
                <a:gd name="connsiteY26" fmla="*/ 223964 h 2986796"/>
                <a:gd name="connsiteX27" fmla="*/ 2201542 w 2990398"/>
                <a:gd name="connsiteY27" fmla="*/ 246632 h 2986796"/>
                <a:gd name="connsiteX28" fmla="*/ 2218769 w 2990398"/>
                <a:gd name="connsiteY28" fmla="*/ 268395 h 2986796"/>
                <a:gd name="connsiteX29" fmla="*/ 2236905 w 2990398"/>
                <a:gd name="connsiteY29" fmla="*/ 289249 h 2986796"/>
                <a:gd name="connsiteX30" fmla="*/ 2257760 w 2990398"/>
                <a:gd name="connsiteY30" fmla="*/ 307385 h 2986796"/>
                <a:gd name="connsiteX31" fmla="*/ 2277709 w 2990398"/>
                <a:gd name="connsiteY31" fmla="*/ 323707 h 2986796"/>
                <a:gd name="connsiteX32" fmla="*/ 2300376 w 2990398"/>
                <a:gd name="connsiteY32" fmla="*/ 336400 h 2986796"/>
                <a:gd name="connsiteX33" fmla="*/ 2324858 w 2990398"/>
                <a:gd name="connsiteY33" fmla="*/ 347282 h 2986796"/>
                <a:gd name="connsiteX34" fmla="*/ 2351153 w 2990398"/>
                <a:gd name="connsiteY34" fmla="*/ 356348 h 2986796"/>
                <a:gd name="connsiteX35" fmla="*/ 2378355 w 2990398"/>
                <a:gd name="connsiteY35" fmla="*/ 364509 h 2986796"/>
                <a:gd name="connsiteX36" fmla="*/ 2405556 w 2990398"/>
                <a:gd name="connsiteY36" fmla="*/ 371762 h 2986796"/>
                <a:gd name="connsiteX37" fmla="*/ 2433665 w 2990398"/>
                <a:gd name="connsiteY37" fmla="*/ 379017 h 2986796"/>
                <a:gd name="connsiteX38" fmla="*/ 2459961 w 2990398"/>
                <a:gd name="connsiteY38" fmla="*/ 387178 h 2986796"/>
                <a:gd name="connsiteX39" fmla="*/ 2486255 w 2990398"/>
                <a:gd name="connsiteY39" fmla="*/ 396244 h 2986796"/>
                <a:gd name="connsiteX40" fmla="*/ 2510738 w 2990398"/>
                <a:gd name="connsiteY40" fmla="*/ 407126 h 2986796"/>
                <a:gd name="connsiteX41" fmla="*/ 2532500 w 2990398"/>
                <a:gd name="connsiteY41" fmla="*/ 420727 h 2986796"/>
                <a:gd name="connsiteX42" fmla="*/ 2552448 w 2990398"/>
                <a:gd name="connsiteY42" fmla="*/ 437048 h 2986796"/>
                <a:gd name="connsiteX43" fmla="*/ 2568768 w 2990398"/>
                <a:gd name="connsiteY43" fmla="*/ 456997 h 2986796"/>
                <a:gd name="connsiteX44" fmla="*/ 2582369 w 2990398"/>
                <a:gd name="connsiteY44" fmla="*/ 478758 h 2986796"/>
                <a:gd name="connsiteX45" fmla="*/ 2593250 w 2990398"/>
                <a:gd name="connsiteY45" fmla="*/ 503239 h 2986796"/>
                <a:gd name="connsiteX46" fmla="*/ 2602317 w 2990398"/>
                <a:gd name="connsiteY46" fmla="*/ 529536 h 2986796"/>
                <a:gd name="connsiteX47" fmla="*/ 2610477 w 2990398"/>
                <a:gd name="connsiteY47" fmla="*/ 555831 h 2986796"/>
                <a:gd name="connsiteX48" fmla="*/ 2617732 w 2990398"/>
                <a:gd name="connsiteY48" fmla="*/ 583940 h 2986796"/>
                <a:gd name="connsiteX49" fmla="*/ 2624986 w 2990398"/>
                <a:gd name="connsiteY49" fmla="*/ 611141 h 2986796"/>
                <a:gd name="connsiteX50" fmla="*/ 2633146 w 2990398"/>
                <a:gd name="connsiteY50" fmla="*/ 638344 h 2986796"/>
                <a:gd name="connsiteX51" fmla="*/ 2642213 w 2990398"/>
                <a:gd name="connsiteY51" fmla="*/ 664641 h 2986796"/>
                <a:gd name="connsiteX52" fmla="*/ 2653094 w 2990398"/>
                <a:gd name="connsiteY52" fmla="*/ 689121 h 2986796"/>
                <a:gd name="connsiteX53" fmla="*/ 2665789 w 2990398"/>
                <a:gd name="connsiteY53" fmla="*/ 711789 h 2986796"/>
                <a:gd name="connsiteX54" fmla="*/ 2682110 w 2990398"/>
                <a:gd name="connsiteY54" fmla="*/ 731739 h 2986796"/>
                <a:gd name="connsiteX55" fmla="*/ 2700244 w 2990398"/>
                <a:gd name="connsiteY55" fmla="*/ 752593 h 2986796"/>
                <a:gd name="connsiteX56" fmla="*/ 2721098 w 2990398"/>
                <a:gd name="connsiteY56" fmla="*/ 770728 h 2986796"/>
                <a:gd name="connsiteX57" fmla="*/ 2742860 w 2990398"/>
                <a:gd name="connsiteY57" fmla="*/ 787956 h 2986796"/>
                <a:gd name="connsiteX58" fmla="*/ 2766436 w 2990398"/>
                <a:gd name="connsiteY58" fmla="*/ 805184 h 2986796"/>
                <a:gd name="connsiteX59" fmla="*/ 2789104 w 2990398"/>
                <a:gd name="connsiteY59" fmla="*/ 822412 h 2986796"/>
                <a:gd name="connsiteX60" fmla="*/ 2810864 w 2990398"/>
                <a:gd name="connsiteY60" fmla="*/ 839640 h 2986796"/>
                <a:gd name="connsiteX61" fmla="*/ 2831718 w 2990398"/>
                <a:gd name="connsiteY61" fmla="*/ 858682 h 2986796"/>
                <a:gd name="connsiteX62" fmla="*/ 2849854 w 2990398"/>
                <a:gd name="connsiteY62" fmla="*/ 877723 h 2986796"/>
                <a:gd name="connsiteX63" fmla="*/ 2865269 w 2990398"/>
                <a:gd name="connsiteY63" fmla="*/ 899485 h 2986796"/>
                <a:gd name="connsiteX64" fmla="*/ 2877057 w 2990398"/>
                <a:gd name="connsiteY64" fmla="*/ 922153 h 2986796"/>
                <a:gd name="connsiteX65" fmla="*/ 2885217 w 2990398"/>
                <a:gd name="connsiteY65" fmla="*/ 949356 h 2986796"/>
                <a:gd name="connsiteX66" fmla="*/ 2888844 w 2990398"/>
                <a:gd name="connsiteY66" fmla="*/ 977465 h 2986796"/>
                <a:gd name="connsiteX67" fmla="*/ 2889751 w 2990398"/>
                <a:gd name="connsiteY67" fmla="*/ 1006481 h 2986796"/>
                <a:gd name="connsiteX68" fmla="*/ 2887031 w 2990398"/>
                <a:gd name="connsiteY68" fmla="*/ 1037309 h 2986796"/>
                <a:gd name="connsiteX69" fmla="*/ 2883403 w 2990398"/>
                <a:gd name="connsiteY69" fmla="*/ 1068137 h 2986796"/>
                <a:gd name="connsiteX70" fmla="*/ 2878870 w 2990398"/>
                <a:gd name="connsiteY70" fmla="*/ 1098967 h 2986796"/>
                <a:gd name="connsiteX71" fmla="*/ 2875242 w 2990398"/>
                <a:gd name="connsiteY71" fmla="*/ 1129796 h 2986796"/>
                <a:gd name="connsiteX72" fmla="*/ 2873430 w 2990398"/>
                <a:gd name="connsiteY72" fmla="*/ 1160626 h 2986796"/>
                <a:gd name="connsiteX73" fmla="*/ 2873430 w 2990398"/>
                <a:gd name="connsiteY73" fmla="*/ 1190548 h 2986796"/>
                <a:gd name="connsiteX74" fmla="*/ 2877057 w 2990398"/>
                <a:gd name="connsiteY74" fmla="*/ 1218656 h 2986796"/>
                <a:gd name="connsiteX75" fmla="*/ 2884310 w 2990398"/>
                <a:gd name="connsiteY75" fmla="*/ 1246765 h 2986796"/>
                <a:gd name="connsiteX76" fmla="*/ 2895190 w 2990398"/>
                <a:gd name="connsiteY76" fmla="*/ 1273062 h 2986796"/>
                <a:gd name="connsiteX77" fmla="*/ 2909700 w 2990398"/>
                <a:gd name="connsiteY77" fmla="*/ 1300263 h 2986796"/>
                <a:gd name="connsiteX78" fmla="*/ 2924206 w 2990398"/>
                <a:gd name="connsiteY78" fmla="*/ 1327465 h 2986796"/>
                <a:gd name="connsiteX79" fmla="*/ 2940528 w 2990398"/>
                <a:gd name="connsiteY79" fmla="*/ 1354668 h 2986796"/>
                <a:gd name="connsiteX80" fmla="*/ 2955942 w 2990398"/>
                <a:gd name="connsiteY80" fmla="*/ 1380964 h 2986796"/>
                <a:gd name="connsiteX81" fmla="*/ 2969543 w 2990398"/>
                <a:gd name="connsiteY81" fmla="*/ 1409071 h 2986796"/>
                <a:gd name="connsiteX82" fmla="*/ 2980424 w 2990398"/>
                <a:gd name="connsiteY82" fmla="*/ 1436275 h 2986796"/>
                <a:gd name="connsiteX83" fmla="*/ 2987677 w 2990398"/>
                <a:gd name="connsiteY83" fmla="*/ 1464384 h 2986796"/>
                <a:gd name="connsiteX84" fmla="*/ 2990398 w 2990398"/>
                <a:gd name="connsiteY84" fmla="*/ 1493398 h 2986796"/>
                <a:gd name="connsiteX85" fmla="*/ 2987677 w 2990398"/>
                <a:gd name="connsiteY85" fmla="*/ 1522414 h 2986796"/>
                <a:gd name="connsiteX86" fmla="*/ 2980424 w 2990398"/>
                <a:gd name="connsiteY86" fmla="*/ 1550523 h 2986796"/>
                <a:gd name="connsiteX87" fmla="*/ 2969543 w 2990398"/>
                <a:gd name="connsiteY87" fmla="*/ 1577725 h 2986796"/>
                <a:gd name="connsiteX88" fmla="*/ 2955942 w 2990398"/>
                <a:gd name="connsiteY88" fmla="*/ 1605834 h 2986796"/>
                <a:gd name="connsiteX89" fmla="*/ 2940528 w 2990398"/>
                <a:gd name="connsiteY89" fmla="*/ 1632130 h 2986796"/>
                <a:gd name="connsiteX90" fmla="*/ 2924206 w 2990398"/>
                <a:gd name="connsiteY90" fmla="*/ 1659332 h 2986796"/>
                <a:gd name="connsiteX91" fmla="*/ 2909700 w 2990398"/>
                <a:gd name="connsiteY91" fmla="*/ 1686534 h 2986796"/>
                <a:gd name="connsiteX92" fmla="*/ 2895190 w 2990398"/>
                <a:gd name="connsiteY92" fmla="*/ 1713736 h 2986796"/>
                <a:gd name="connsiteX93" fmla="*/ 2884310 w 2990398"/>
                <a:gd name="connsiteY93" fmla="*/ 1740031 h 2986796"/>
                <a:gd name="connsiteX94" fmla="*/ 2877057 w 2990398"/>
                <a:gd name="connsiteY94" fmla="*/ 1768140 h 2986796"/>
                <a:gd name="connsiteX95" fmla="*/ 2873430 w 2990398"/>
                <a:gd name="connsiteY95" fmla="*/ 1796249 h 2986796"/>
                <a:gd name="connsiteX96" fmla="*/ 2873430 w 2990398"/>
                <a:gd name="connsiteY96" fmla="*/ 1826171 h 2986796"/>
                <a:gd name="connsiteX97" fmla="*/ 2875242 w 2990398"/>
                <a:gd name="connsiteY97" fmla="*/ 1857001 h 2986796"/>
                <a:gd name="connsiteX98" fmla="*/ 2878870 w 2990398"/>
                <a:gd name="connsiteY98" fmla="*/ 1887829 h 2986796"/>
                <a:gd name="connsiteX99" fmla="*/ 2883403 w 2990398"/>
                <a:gd name="connsiteY99" fmla="*/ 1918659 h 2986796"/>
                <a:gd name="connsiteX100" fmla="*/ 2887031 w 2990398"/>
                <a:gd name="connsiteY100" fmla="*/ 1949489 h 2986796"/>
                <a:gd name="connsiteX101" fmla="*/ 2889751 w 2990398"/>
                <a:gd name="connsiteY101" fmla="*/ 1980317 h 2986796"/>
                <a:gd name="connsiteX102" fmla="*/ 2888844 w 2990398"/>
                <a:gd name="connsiteY102" fmla="*/ 2009333 h 2986796"/>
                <a:gd name="connsiteX103" fmla="*/ 2885217 w 2990398"/>
                <a:gd name="connsiteY103" fmla="*/ 2037442 h 2986796"/>
                <a:gd name="connsiteX104" fmla="*/ 2877057 w 2990398"/>
                <a:gd name="connsiteY104" fmla="*/ 2064644 h 2986796"/>
                <a:gd name="connsiteX105" fmla="*/ 2865269 w 2990398"/>
                <a:gd name="connsiteY105" fmla="*/ 2087312 h 2986796"/>
                <a:gd name="connsiteX106" fmla="*/ 2849854 w 2990398"/>
                <a:gd name="connsiteY106" fmla="*/ 2109074 h 2986796"/>
                <a:gd name="connsiteX107" fmla="*/ 2831718 w 2990398"/>
                <a:gd name="connsiteY107" fmla="*/ 2128116 h 2986796"/>
                <a:gd name="connsiteX108" fmla="*/ 2810864 w 2990398"/>
                <a:gd name="connsiteY108" fmla="*/ 2147156 h 2986796"/>
                <a:gd name="connsiteX109" fmla="*/ 2789104 w 2990398"/>
                <a:gd name="connsiteY109" fmla="*/ 2164385 h 2986796"/>
                <a:gd name="connsiteX110" fmla="*/ 2766436 w 2990398"/>
                <a:gd name="connsiteY110" fmla="*/ 2181613 h 2986796"/>
                <a:gd name="connsiteX111" fmla="*/ 2742860 w 2990398"/>
                <a:gd name="connsiteY111" fmla="*/ 2198842 h 2986796"/>
                <a:gd name="connsiteX112" fmla="*/ 2721098 w 2990398"/>
                <a:gd name="connsiteY112" fmla="*/ 2216069 h 2986796"/>
                <a:gd name="connsiteX113" fmla="*/ 2700244 w 2990398"/>
                <a:gd name="connsiteY113" fmla="*/ 2234203 h 2986796"/>
                <a:gd name="connsiteX114" fmla="*/ 2682110 w 2990398"/>
                <a:gd name="connsiteY114" fmla="*/ 2255059 h 2986796"/>
                <a:gd name="connsiteX115" fmla="*/ 2665789 w 2990398"/>
                <a:gd name="connsiteY115" fmla="*/ 2275007 h 2986796"/>
                <a:gd name="connsiteX116" fmla="*/ 2653094 w 2990398"/>
                <a:gd name="connsiteY116" fmla="*/ 2297675 h 2986796"/>
                <a:gd name="connsiteX117" fmla="*/ 2642213 w 2990398"/>
                <a:gd name="connsiteY117" fmla="*/ 2322157 h 2986796"/>
                <a:gd name="connsiteX118" fmla="*/ 2633146 w 2990398"/>
                <a:gd name="connsiteY118" fmla="*/ 2348452 h 2986796"/>
                <a:gd name="connsiteX119" fmla="*/ 2624986 w 2990398"/>
                <a:gd name="connsiteY119" fmla="*/ 2375655 h 2986796"/>
                <a:gd name="connsiteX120" fmla="*/ 2617732 w 2990398"/>
                <a:gd name="connsiteY120" fmla="*/ 2402858 h 2986796"/>
                <a:gd name="connsiteX121" fmla="*/ 2610477 w 2990398"/>
                <a:gd name="connsiteY121" fmla="*/ 2430967 h 2986796"/>
                <a:gd name="connsiteX122" fmla="*/ 2602317 w 2990398"/>
                <a:gd name="connsiteY122" fmla="*/ 2457261 h 2986796"/>
                <a:gd name="connsiteX123" fmla="*/ 2593250 w 2990398"/>
                <a:gd name="connsiteY123" fmla="*/ 2483556 h 2986796"/>
                <a:gd name="connsiteX124" fmla="*/ 2582369 w 2990398"/>
                <a:gd name="connsiteY124" fmla="*/ 2508038 h 2986796"/>
                <a:gd name="connsiteX125" fmla="*/ 2568768 w 2990398"/>
                <a:gd name="connsiteY125" fmla="*/ 2529801 h 2986796"/>
                <a:gd name="connsiteX126" fmla="*/ 2552448 w 2990398"/>
                <a:gd name="connsiteY126" fmla="*/ 2549749 h 2986796"/>
                <a:gd name="connsiteX127" fmla="*/ 2532500 w 2990398"/>
                <a:gd name="connsiteY127" fmla="*/ 2566069 h 2986796"/>
                <a:gd name="connsiteX128" fmla="*/ 2510738 w 2990398"/>
                <a:gd name="connsiteY128" fmla="*/ 2579670 h 2986796"/>
                <a:gd name="connsiteX129" fmla="*/ 2486255 w 2990398"/>
                <a:gd name="connsiteY129" fmla="*/ 2590552 h 2986796"/>
                <a:gd name="connsiteX130" fmla="*/ 2459961 w 2990398"/>
                <a:gd name="connsiteY130" fmla="*/ 2599619 h 2986796"/>
                <a:gd name="connsiteX131" fmla="*/ 2433665 w 2990398"/>
                <a:gd name="connsiteY131" fmla="*/ 2607779 h 2986796"/>
                <a:gd name="connsiteX132" fmla="*/ 2405556 w 2990398"/>
                <a:gd name="connsiteY132" fmla="*/ 2615034 h 2986796"/>
                <a:gd name="connsiteX133" fmla="*/ 2378355 w 2990398"/>
                <a:gd name="connsiteY133" fmla="*/ 2622287 h 2986796"/>
                <a:gd name="connsiteX134" fmla="*/ 2351153 w 2990398"/>
                <a:gd name="connsiteY134" fmla="*/ 2630448 h 2986796"/>
                <a:gd name="connsiteX135" fmla="*/ 2324858 w 2990398"/>
                <a:gd name="connsiteY135" fmla="*/ 2639517 h 2986796"/>
                <a:gd name="connsiteX136" fmla="*/ 2300376 w 2990398"/>
                <a:gd name="connsiteY136" fmla="*/ 2650397 h 2986796"/>
                <a:gd name="connsiteX137" fmla="*/ 2277709 w 2990398"/>
                <a:gd name="connsiteY137" fmla="*/ 2663091 h 2986796"/>
                <a:gd name="connsiteX138" fmla="*/ 2257760 w 2990398"/>
                <a:gd name="connsiteY138" fmla="*/ 2679412 h 2986796"/>
                <a:gd name="connsiteX139" fmla="*/ 2236905 w 2990398"/>
                <a:gd name="connsiteY139" fmla="*/ 2697548 h 2986796"/>
                <a:gd name="connsiteX140" fmla="*/ 2218769 w 2990398"/>
                <a:gd name="connsiteY140" fmla="*/ 2718403 h 2986796"/>
                <a:gd name="connsiteX141" fmla="*/ 2201542 w 2990398"/>
                <a:gd name="connsiteY141" fmla="*/ 2740164 h 2986796"/>
                <a:gd name="connsiteX142" fmla="*/ 2184315 w 2990398"/>
                <a:gd name="connsiteY142" fmla="*/ 2762832 h 2986796"/>
                <a:gd name="connsiteX143" fmla="*/ 2167088 w 2990398"/>
                <a:gd name="connsiteY143" fmla="*/ 2785501 h 2986796"/>
                <a:gd name="connsiteX144" fmla="*/ 2149858 w 2990398"/>
                <a:gd name="connsiteY144" fmla="*/ 2807263 h 2986796"/>
                <a:gd name="connsiteX145" fmla="*/ 2130817 w 2990398"/>
                <a:gd name="connsiteY145" fmla="*/ 2828117 h 2986796"/>
                <a:gd name="connsiteX146" fmla="*/ 2111775 w 2990398"/>
                <a:gd name="connsiteY146" fmla="*/ 2846252 h 2986796"/>
                <a:gd name="connsiteX147" fmla="*/ 2090015 w 2990398"/>
                <a:gd name="connsiteY147" fmla="*/ 2861666 h 2986796"/>
                <a:gd name="connsiteX148" fmla="*/ 2067346 w 2990398"/>
                <a:gd name="connsiteY148" fmla="*/ 2873455 h 2986796"/>
                <a:gd name="connsiteX149" fmla="*/ 2040145 w 2990398"/>
                <a:gd name="connsiteY149" fmla="*/ 2881614 h 2986796"/>
                <a:gd name="connsiteX150" fmla="*/ 2012036 w 2990398"/>
                <a:gd name="connsiteY150" fmla="*/ 2885242 h 2986796"/>
                <a:gd name="connsiteX151" fmla="*/ 1983021 w 2990398"/>
                <a:gd name="connsiteY151" fmla="*/ 2886149 h 2986796"/>
                <a:gd name="connsiteX152" fmla="*/ 1952192 w 2990398"/>
                <a:gd name="connsiteY152" fmla="*/ 2883428 h 2986796"/>
                <a:gd name="connsiteX153" fmla="*/ 1921363 w 2990398"/>
                <a:gd name="connsiteY153" fmla="*/ 2879802 h 2986796"/>
                <a:gd name="connsiteX154" fmla="*/ 1890534 w 2990398"/>
                <a:gd name="connsiteY154" fmla="*/ 2875267 h 2986796"/>
                <a:gd name="connsiteX155" fmla="*/ 1859705 w 2990398"/>
                <a:gd name="connsiteY155" fmla="*/ 2871641 h 2986796"/>
                <a:gd name="connsiteX156" fmla="*/ 1828877 w 2990398"/>
                <a:gd name="connsiteY156" fmla="*/ 2869827 h 2986796"/>
                <a:gd name="connsiteX157" fmla="*/ 1798954 w 2990398"/>
                <a:gd name="connsiteY157" fmla="*/ 2869827 h 2986796"/>
                <a:gd name="connsiteX158" fmla="*/ 1770845 w 2990398"/>
                <a:gd name="connsiteY158" fmla="*/ 2873455 h 2986796"/>
                <a:gd name="connsiteX159" fmla="*/ 1741831 w 2990398"/>
                <a:gd name="connsiteY159" fmla="*/ 2880708 h 2986796"/>
                <a:gd name="connsiteX160" fmla="*/ 1715535 w 2990398"/>
                <a:gd name="connsiteY160" fmla="*/ 2891590 h 2986796"/>
                <a:gd name="connsiteX161" fmla="*/ 1688333 w 2990398"/>
                <a:gd name="connsiteY161" fmla="*/ 2906097 h 2986796"/>
                <a:gd name="connsiteX162" fmla="*/ 1661132 w 2990398"/>
                <a:gd name="connsiteY162" fmla="*/ 2920605 h 2986796"/>
                <a:gd name="connsiteX163" fmla="*/ 1633930 w 2990398"/>
                <a:gd name="connsiteY163" fmla="*/ 2936927 h 2986796"/>
                <a:gd name="connsiteX164" fmla="*/ 1607633 w 2990398"/>
                <a:gd name="connsiteY164" fmla="*/ 2952341 h 2986796"/>
                <a:gd name="connsiteX165" fmla="*/ 1579526 w 2990398"/>
                <a:gd name="connsiteY165" fmla="*/ 2965941 h 2986796"/>
                <a:gd name="connsiteX166" fmla="*/ 1552324 w 2990398"/>
                <a:gd name="connsiteY166" fmla="*/ 2976823 h 2986796"/>
                <a:gd name="connsiteX167" fmla="*/ 1524214 w 2990398"/>
                <a:gd name="connsiteY167" fmla="*/ 2984076 h 2986796"/>
                <a:gd name="connsiteX168" fmla="*/ 1495200 w 2990398"/>
                <a:gd name="connsiteY168" fmla="*/ 2986796 h 2986796"/>
                <a:gd name="connsiteX169" fmla="*/ 1466185 w 2990398"/>
                <a:gd name="connsiteY169" fmla="*/ 2984076 h 2986796"/>
                <a:gd name="connsiteX170" fmla="*/ 1438076 w 2990398"/>
                <a:gd name="connsiteY170" fmla="*/ 2976823 h 2986796"/>
                <a:gd name="connsiteX171" fmla="*/ 1410874 w 2990398"/>
                <a:gd name="connsiteY171" fmla="*/ 2965941 h 2986796"/>
                <a:gd name="connsiteX172" fmla="*/ 1382765 w 2990398"/>
                <a:gd name="connsiteY172" fmla="*/ 2952341 h 2986796"/>
                <a:gd name="connsiteX173" fmla="*/ 1356470 w 2990398"/>
                <a:gd name="connsiteY173" fmla="*/ 2936927 h 2986796"/>
                <a:gd name="connsiteX174" fmla="*/ 1329268 w 2990398"/>
                <a:gd name="connsiteY174" fmla="*/ 2920605 h 2986796"/>
                <a:gd name="connsiteX175" fmla="*/ 1302066 w 2990398"/>
                <a:gd name="connsiteY175" fmla="*/ 2906097 h 2986796"/>
                <a:gd name="connsiteX176" fmla="*/ 1274865 w 2990398"/>
                <a:gd name="connsiteY176" fmla="*/ 2891590 h 2986796"/>
                <a:gd name="connsiteX177" fmla="*/ 1247663 w 2990398"/>
                <a:gd name="connsiteY177" fmla="*/ 2880708 h 2986796"/>
                <a:gd name="connsiteX178" fmla="*/ 1219554 w 2990398"/>
                <a:gd name="connsiteY178" fmla="*/ 2873455 h 2986796"/>
                <a:gd name="connsiteX179" fmla="*/ 1191445 w 2990398"/>
                <a:gd name="connsiteY179" fmla="*/ 2869827 h 2986796"/>
                <a:gd name="connsiteX180" fmla="*/ 1161523 w 2990398"/>
                <a:gd name="connsiteY180" fmla="*/ 2869827 h 2986796"/>
                <a:gd name="connsiteX181" fmla="*/ 1130694 w 2990398"/>
                <a:gd name="connsiteY181" fmla="*/ 2871641 h 2986796"/>
                <a:gd name="connsiteX182" fmla="*/ 1099866 w 2990398"/>
                <a:gd name="connsiteY182" fmla="*/ 2875267 h 2986796"/>
                <a:gd name="connsiteX183" fmla="*/ 1069036 w 2990398"/>
                <a:gd name="connsiteY183" fmla="*/ 2879802 h 2986796"/>
                <a:gd name="connsiteX184" fmla="*/ 1038207 w 2990398"/>
                <a:gd name="connsiteY184" fmla="*/ 2883428 h 2986796"/>
                <a:gd name="connsiteX185" fmla="*/ 1007378 w 2990398"/>
                <a:gd name="connsiteY185" fmla="*/ 2886149 h 2986796"/>
                <a:gd name="connsiteX186" fmla="*/ 978364 w 2990398"/>
                <a:gd name="connsiteY186" fmla="*/ 2885242 h 2986796"/>
                <a:gd name="connsiteX187" fmla="*/ 950255 w 2990398"/>
                <a:gd name="connsiteY187" fmla="*/ 2881614 h 2986796"/>
                <a:gd name="connsiteX188" fmla="*/ 923053 w 2990398"/>
                <a:gd name="connsiteY188" fmla="*/ 2873455 h 2986796"/>
                <a:gd name="connsiteX189" fmla="*/ 900384 w 2990398"/>
                <a:gd name="connsiteY189" fmla="*/ 2861666 h 2986796"/>
                <a:gd name="connsiteX190" fmla="*/ 878622 w 2990398"/>
                <a:gd name="connsiteY190" fmla="*/ 2846252 h 2986796"/>
                <a:gd name="connsiteX191" fmla="*/ 859581 w 2990398"/>
                <a:gd name="connsiteY191" fmla="*/ 2828117 h 2986796"/>
                <a:gd name="connsiteX192" fmla="*/ 840540 w 2990398"/>
                <a:gd name="connsiteY192" fmla="*/ 2807263 h 2986796"/>
                <a:gd name="connsiteX193" fmla="*/ 823313 w 2990398"/>
                <a:gd name="connsiteY193" fmla="*/ 2785501 h 2986796"/>
                <a:gd name="connsiteX194" fmla="*/ 806083 w 2990398"/>
                <a:gd name="connsiteY194" fmla="*/ 2762832 h 2986796"/>
                <a:gd name="connsiteX195" fmla="*/ 788856 w 2990398"/>
                <a:gd name="connsiteY195" fmla="*/ 2740164 h 2986796"/>
                <a:gd name="connsiteX196" fmla="*/ 771629 w 2990398"/>
                <a:gd name="connsiteY196" fmla="*/ 2718403 h 2986796"/>
                <a:gd name="connsiteX197" fmla="*/ 753494 w 2990398"/>
                <a:gd name="connsiteY197" fmla="*/ 2697548 h 2986796"/>
                <a:gd name="connsiteX198" fmla="*/ 732639 w 2990398"/>
                <a:gd name="connsiteY198" fmla="*/ 2679412 h 2986796"/>
                <a:gd name="connsiteX199" fmla="*/ 712691 w 2990398"/>
                <a:gd name="connsiteY199" fmla="*/ 2663091 h 2986796"/>
                <a:gd name="connsiteX200" fmla="*/ 690023 w 2990398"/>
                <a:gd name="connsiteY200" fmla="*/ 2650397 h 2986796"/>
                <a:gd name="connsiteX201" fmla="*/ 665541 w 2990398"/>
                <a:gd name="connsiteY201" fmla="*/ 2639517 h 2986796"/>
                <a:gd name="connsiteX202" fmla="*/ 639246 w 2990398"/>
                <a:gd name="connsiteY202" fmla="*/ 2630448 h 2986796"/>
                <a:gd name="connsiteX203" fmla="*/ 612044 w 2990398"/>
                <a:gd name="connsiteY203" fmla="*/ 2622287 h 2986796"/>
                <a:gd name="connsiteX204" fmla="*/ 584842 w 2990398"/>
                <a:gd name="connsiteY204" fmla="*/ 2615034 h 2986796"/>
                <a:gd name="connsiteX205" fmla="*/ 556733 w 2990398"/>
                <a:gd name="connsiteY205" fmla="*/ 2607779 h 2986796"/>
                <a:gd name="connsiteX206" fmla="*/ 530438 w 2990398"/>
                <a:gd name="connsiteY206" fmla="*/ 2599619 h 2986796"/>
                <a:gd name="connsiteX207" fmla="*/ 504143 w 2990398"/>
                <a:gd name="connsiteY207" fmla="*/ 2590552 h 2986796"/>
                <a:gd name="connsiteX208" fmla="*/ 479662 w 2990398"/>
                <a:gd name="connsiteY208" fmla="*/ 2579670 h 2986796"/>
                <a:gd name="connsiteX209" fmla="*/ 457900 w 2990398"/>
                <a:gd name="connsiteY209" fmla="*/ 2566069 h 2986796"/>
                <a:gd name="connsiteX210" fmla="*/ 437951 w 2990398"/>
                <a:gd name="connsiteY210" fmla="*/ 2549749 h 2986796"/>
                <a:gd name="connsiteX211" fmla="*/ 421632 w 2990398"/>
                <a:gd name="connsiteY211" fmla="*/ 2529801 h 2986796"/>
                <a:gd name="connsiteX212" fmla="*/ 408030 w 2990398"/>
                <a:gd name="connsiteY212" fmla="*/ 2508038 h 2986796"/>
                <a:gd name="connsiteX213" fmla="*/ 397149 w 2990398"/>
                <a:gd name="connsiteY213" fmla="*/ 2483556 h 2986796"/>
                <a:gd name="connsiteX214" fmla="*/ 388082 w 2990398"/>
                <a:gd name="connsiteY214" fmla="*/ 2457261 h 2986796"/>
                <a:gd name="connsiteX215" fmla="*/ 379921 w 2990398"/>
                <a:gd name="connsiteY215" fmla="*/ 2430967 h 2986796"/>
                <a:gd name="connsiteX216" fmla="*/ 372668 w 2990398"/>
                <a:gd name="connsiteY216" fmla="*/ 2402858 h 2986796"/>
                <a:gd name="connsiteX217" fmla="*/ 365414 w 2990398"/>
                <a:gd name="connsiteY217" fmla="*/ 2375655 h 2986796"/>
                <a:gd name="connsiteX218" fmla="*/ 357253 w 2990398"/>
                <a:gd name="connsiteY218" fmla="*/ 2348452 h 2986796"/>
                <a:gd name="connsiteX219" fmla="*/ 348185 w 2990398"/>
                <a:gd name="connsiteY219" fmla="*/ 2322157 h 2986796"/>
                <a:gd name="connsiteX220" fmla="*/ 337304 w 2990398"/>
                <a:gd name="connsiteY220" fmla="*/ 2297675 h 2986796"/>
                <a:gd name="connsiteX221" fmla="*/ 324611 w 2990398"/>
                <a:gd name="connsiteY221" fmla="*/ 2275007 h 2986796"/>
                <a:gd name="connsiteX222" fmla="*/ 308290 w 2990398"/>
                <a:gd name="connsiteY222" fmla="*/ 2255059 h 2986796"/>
                <a:gd name="connsiteX223" fmla="*/ 290155 w 2990398"/>
                <a:gd name="connsiteY223" fmla="*/ 2234203 h 2986796"/>
                <a:gd name="connsiteX224" fmla="*/ 269300 w 2990398"/>
                <a:gd name="connsiteY224" fmla="*/ 2216069 h 2986796"/>
                <a:gd name="connsiteX225" fmla="*/ 246631 w 2990398"/>
                <a:gd name="connsiteY225" fmla="*/ 2198842 h 2986796"/>
                <a:gd name="connsiteX226" fmla="*/ 223963 w 2990398"/>
                <a:gd name="connsiteY226" fmla="*/ 2181613 h 2986796"/>
                <a:gd name="connsiteX227" fmla="*/ 201296 w 2990398"/>
                <a:gd name="connsiteY227" fmla="*/ 2164385 h 2986796"/>
                <a:gd name="connsiteX228" fmla="*/ 179534 w 2990398"/>
                <a:gd name="connsiteY228" fmla="*/ 2147156 h 2986796"/>
                <a:gd name="connsiteX229" fmla="*/ 158679 w 2990398"/>
                <a:gd name="connsiteY229" fmla="*/ 2128116 h 2986796"/>
                <a:gd name="connsiteX230" fmla="*/ 140545 w 2990398"/>
                <a:gd name="connsiteY230" fmla="*/ 2109074 h 2986796"/>
                <a:gd name="connsiteX231" fmla="*/ 125130 w 2990398"/>
                <a:gd name="connsiteY231" fmla="*/ 2087312 h 2986796"/>
                <a:gd name="connsiteX232" fmla="*/ 113343 w 2990398"/>
                <a:gd name="connsiteY232" fmla="*/ 2064644 h 2986796"/>
                <a:gd name="connsiteX233" fmla="*/ 105182 w 2990398"/>
                <a:gd name="connsiteY233" fmla="*/ 2037442 h 2986796"/>
                <a:gd name="connsiteX234" fmla="*/ 101555 w 2990398"/>
                <a:gd name="connsiteY234" fmla="*/ 2009333 h 2986796"/>
                <a:gd name="connsiteX235" fmla="*/ 100648 w 2990398"/>
                <a:gd name="connsiteY235" fmla="*/ 1980317 h 2986796"/>
                <a:gd name="connsiteX236" fmla="*/ 103368 w 2990398"/>
                <a:gd name="connsiteY236" fmla="*/ 1949489 h 2986796"/>
                <a:gd name="connsiteX237" fmla="*/ 106995 w 2990398"/>
                <a:gd name="connsiteY237" fmla="*/ 1918659 h 2986796"/>
                <a:gd name="connsiteX238" fmla="*/ 111528 w 2990398"/>
                <a:gd name="connsiteY238" fmla="*/ 1887829 h 2986796"/>
                <a:gd name="connsiteX239" fmla="*/ 115156 w 2990398"/>
                <a:gd name="connsiteY239" fmla="*/ 1857001 h 2986796"/>
                <a:gd name="connsiteX240" fmla="*/ 116970 w 2990398"/>
                <a:gd name="connsiteY240" fmla="*/ 1826171 h 2986796"/>
                <a:gd name="connsiteX241" fmla="*/ 116970 w 2990398"/>
                <a:gd name="connsiteY241" fmla="*/ 1796249 h 2986796"/>
                <a:gd name="connsiteX242" fmla="*/ 113343 w 2990398"/>
                <a:gd name="connsiteY242" fmla="*/ 1768140 h 2986796"/>
                <a:gd name="connsiteX243" fmla="*/ 106089 w 2990398"/>
                <a:gd name="connsiteY243" fmla="*/ 1740031 h 2986796"/>
                <a:gd name="connsiteX244" fmla="*/ 95208 w 2990398"/>
                <a:gd name="connsiteY244" fmla="*/ 1713736 h 2986796"/>
                <a:gd name="connsiteX245" fmla="*/ 81606 w 2990398"/>
                <a:gd name="connsiteY245" fmla="*/ 1686534 h 2986796"/>
                <a:gd name="connsiteX246" fmla="*/ 66192 w 2990398"/>
                <a:gd name="connsiteY246" fmla="*/ 1659332 h 2986796"/>
                <a:gd name="connsiteX247" fmla="*/ 49872 w 2990398"/>
                <a:gd name="connsiteY247" fmla="*/ 1632130 h 2986796"/>
                <a:gd name="connsiteX248" fmla="*/ 34458 w 2990398"/>
                <a:gd name="connsiteY248" fmla="*/ 1605834 h 2986796"/>
                <a:gd name="connsiteX249" fmla="*/ 20855 w 2990398"/>
                <a:gd name="connsiteY249" fmla="*/ 1577725 h 2986796"/>
                <a:gd name="connsiteX250" fmla="*/ 9975 w 2990398"/>
                <a:gd name="connsiteY250" fmla="*/ 1550523 h 2986796"/>
                <a:gd name="connsiteX251" fmla="*/ 2721 w 2990398"/>
                <a:gd name="connsiteY251" fmla="*/ 1522414 h 2986796"/>
                <a:gd name="connsiteX252" fmla="*/ 0 w 2990398"/>
                <a:gd name="connsiteY252" fmla="*/ 1493398 h 2986796"/>
                <a:gd name="connsiteX253" fmla="*/ 2721 w 2990398"/>
                <a:gd name="connsiteY253" fmla="*/ 1464384 h 2986796"/>
                <a:gd name="connsiteX254" fmla="*/ 9975 w 2990398"/>
                <a:gd name="connsiteY254" fmla="*/ 1436275 h 2986796"/>
                <a:gd name="connsiteX255" fmla="*/ 20855 w 2990398"/>
                <a:gd name="connsiteY255" fmla="*/ 1409071 h 2986796"/>
                <a:gd name="connsiteX256" fmla="*/ 34458 w 2990398"/>
                <a:gd name="connsiteY256" fmla="*/ 1380964 h 2986796"/>
                <a:gd name="connsiteX257" fmla="*/ 49872 w 2990398"/>
                <a:gd name="connsiteY257" fmla="*/ 1354668 h 2986796"/>
                <a:gd name="connsiteX258" fmla="*/ 66192 w 2990398"/>
                <a:gd name="connsiteY258" fmla="*/ 1327465 h 2986796"/>
                <a:gd name="connsiteX259" fmla="*/ 81606 w 2990398"/>
                <a:gd name="connsiteY259" fmla="*/ 1300263 h 2986796"/>
                <a:gd name="connsiteX260" fmla="*/ 95208 w 2990398"/>
                <a:gd name="connsiteY260" fmla="*/ 1273062 h 2986796"/>
                <a:gd name="connsiteX261" fmla="*/ 106089 w 2990398"/>
                <a:gd name="connsiteY261" fmla="*/ 1246765 h 2986796"/>
                <a:gd name="connsiteX262" fmla="*/ 113343 w 2990398"/>
                <a:gd name="connsiteY262" fmla="*/ 1218656 h 2986796"/>
                <a:gd name="connsiteX263" fmla="*/ 116970 w 2990398"/>
                <a:gd name="connsiteY263" fmla="*/ 1190548 h 2986796"/>
                <a:gd name="connsiteX264" fmla="*/ 116970 w 2990398"/>
                <a:gd name="connsiteY264" fmla="*/ 1160626 h 2986796"/>
                <a:gd name="connsiteX265" fmla="*/ 115156 w 2990398"/>
                <a:gd name="connsiteY265" fmla="*/ 1129796 h 2986796"/>
                <a:gd name="connsiteX266" fmla="*/ 111528 w 2990398"/>
                <a:gd name="connsiteY266" fmla="*/ 1098967 h 2986796"/>
                <a:gd name="connsiteX267" fmla="*/ 106995 w 2990398"/>
                <a:gd name="connsiteY267" fmla="*/ 1068137 h 2986796"/>
                <a:gd name="connsiteX268" fmla="*/ 103368 w 2990398"/>
                <a:gd name="connsiteY268" fmla="*/ 1037309 h 2986796"/>
                <a:gd name="connsiteX269" fmla="*/ 100648 w 2990398"/>
                <a:gd name="connsiteY269" fmla="*/ 1006481 h 2986796"/>
                <a:gd name="connsiteX270" fmla="*/ 101555 w 2990398"/>
                <a:gd name="connsiteY270" fmla="*/ 977465 h 2986796"/>
                <a:gd name="connsiteX271" fmla="*/ 105182 w 2990398"/>
                <a:gd name="connsiteY271" fmla="*/ 949356 h 2986796"/>
                <a:gd name="connsiteX272" fmla="*/ 113343 w 2990398"/>
                <a:gd name="connsiteY272" fmla="*/ 922153 h 2986796"/>
                <a:gd name="connsiteX273" fmla="*/ 125130 w 2990398"/>
                <a:gd name="connsiteY273" fmla="*/ 899485 h 2986796"/>
                <a:gd name="connsiteX274" fmla="*/ 140545 w 2990398"/>
                <a:gd name="connsiteY274" fmla="*/ 877723 h 2986796"/>
                <a:gd name="connsiteX275" fmla="*/ 158679 w 2990398"/>
                <a:gd name="connsiteY275" fmla="*/ 858682 h 2986796"/>
                <a:gd name="connsiteX276" fmla="*/ 179534 w 2990398"/>
                <a:gd name="connsiteY276" fmla="*/ 839640 h 2986796"/>
                <a:gd name="connsiteX277" fmla="*/ 201296 w 2990398"/>
                <a:gd name="connsiteY277" fmla="*/ 822412 h 2986796"/>
                <a:gd name="connsiteX278" fmla="*/ 223963 w 2990398"/>
                <a:gd name="connsiteY278" fmla="*/ 805184 h 2986796"/>
                <a:gd name="connsiteX279" fmla="*/ 246631 w 2990398"/>
                <a:gd name="connsiteY279" fmla="*/ 787956 h 2986796"/>
                <a:gd name="connsiteX280" fmla="*/ 269300 w 2990398"/>
                <a:gd name="connsiteY280" fmla="*/ 770728 h 2986796"/>
                <a:gd name="connsiteX281" fmla="*/ 290155 w 2990398"/>
                <a:gd name="connsiteY281" fmla="*/ 752593 h 2986796"/>
                <a:gd name="connsiteX282" fmla="*/ 308290 w 2990398"/>
                <a:gd name="connsiteY282" fmla="*/ 731739 h 2986796"/>
                <a:gd name="connsiteX283" fmla="*/ 324611 w 2990398"/>
                <a:gd name="connsiteY283" fmla="*/ 711789 h 2986796"/>
                <a:gd name="connsiteX284" fmla="*/ 337304 w 2990398"/>
                <a:gd name="connsiteY284" fmla="*/ 689121 h 2986796"/>
                <a:gd name="connsiteX285" fmla="*/ 348185 w 2990398"/>
                <a:gd name="connsiteY285" fmla="*/ 664641 h 2986796"/>
                <a:gd name="connsiteX286" fmla="*/ 357253 w 2990398"/>
                <a:gd name="connsiteY286" fmla="*/ 638344 h 2986796"/>
                <a:gd name="connsiteX287" fmla="*/ 365414 w 2990398"/>
                <a:gd name="connsiteY287" fmla="*/ 611141 h 2986796"/>
                <a:gd name="connsiteX288" fmla="*/ 372668 w 2990398"/>
                <a:gd name="connsiteY288" fmla="*/ 583940 h 2986796"/>
                <a:gd name="connsiteX289" fmla="*/ 379921 w 2990398"/>
                <a:gd name="connsiteY289" fmla="*/ 555831 h 2986796"/>
                <a:gd name="connsiteX290" fmla="*/ 388082 w 2990398"/>
                <a:gd name="connsiteY290" fmla="*/ 529536 h 2986796"/>
                <a:gd name="connsiteX291" fmla="*/ 397149 w 2990398"/>
                <a:gd name="connsiteY291" fmla="*/ 503239 h 2986796"/>
                <a:gd name="connsiteX292" fmla="*/ 408030 w 2990398"/>
                <a:gd name="connsiteY292" fmla="*/ 478758 h 2986796"/>
                <a:gd name="connsiteX293" fmla="*/ 421632 w 2990398"/>
                <a:gd name="connsiteY293" fmla="*/ 456997 h 2986796"/>
                <a:gd name="connsiteX294" fmla="*/ 437951 w 2990398"/>
                <a:gd name="connsiteY294" fmla="*/ 437048 h 2986796"/>
                <a:gd name="connsiteX295" fmla="*/ 457900 w 2990398"/>
                <a:gd name="connsiteY295" fmla="*/ 420727 h 2986796"/>
                <a:gd name="connsiteX296" fmla="*/ 479662 w 2990398"/>
                <a:gd name="connsiteY296" fmla="*/ 407126 h 2986796"/>
                <a:gd name="connsiteX297" fmla="*/ 504143 w 2990398"/>
                <a:gd name="connsiteY297" fmla="*/ 396244 h 2986796"/>
                <a:gd name="connsiteX298" fmla="*/ 530438 w 2990398"/>
                <a:gd name="connsiteY298" fmla="*/ 387178 h 2986796"/>
                <a:gd name="connsiteX299" fmla="*/ 556733 w 2990398"/>
                <a:gd name="connsiteY299" fmla="*/ 379017 h 2986796"/>
                <a:gd name="connsiteX300" fmla="*/ 584842 w 2990398"/>
                <a:gd name="connsiteY300" fmla="*/ 371762 h 2986796"/>
                <a:gd name="connsiteX301" fmla="*/ 612044 w 2990398"/>
                <a:gd name="connsiteY301" fmla="*/ 364509 h 2986796"/>
                <a:gd name="connsiteX302" fmla="*/ 639246 w 2990398"/>
                <a:gd name="connsiteY302" fmla="*/ 356348 h 2986796"/>
                <a:gd name="connsiteX303" fmla="*/ 665541 w 2990398"/>
                <a:gd name="connsiteY303" fmla="*/ 347282 h 2986796"/>
                <a:gd name="connsiteX304" fmla="*/ 690023 w 2990398"/>
                <a:gd name="connsiteY304" fmla="*/ 336400 h 2986796"/>
                <a:gd name="connsiteX305" fmla="*/ 712691 w 2990398"/>
                <a:gd name="connsiteY305" fmla="*/ 323707 h 2986796"/>
                <a:gd name="connsiteX306" fmla="*/ 732639 w 2990398"/>
                <a:gd name="connsiteY306" fmla="*/ 307385 h 2986796"/>
                <a:gd name="connsiteX307" fmla="*/ 753494 w 2990398"/>
                <a:gd name="connsiteY307" fmla="*/ 289249 h 2986796"/>
                <a:gd name="connsiteX308" fmla="*/ 771629 w 2990398"/>
                <a:gd name="connsiteY308" fmla="*/ 268395 h 2986796"/>
                <a:gd name="connsiteX309" fmla="*/ 788856 w 2990398"/>
                <a:gd name="connsiteY309" fmla="*/ 246632 h 2986796"/>
                <a:gd name="connsiteX310" fmla="*/ 806083 w 2990398"/>
                <a:gd name="connsiteY310" fmla="*/ 223964 h 2986796"/>
                <a:gd name="connsiteX311" fmla="*/ 823313 w 2990398"/>
                <a:gd name="connsiteY311" fmla="*/ 201296 h 2986796"/>
                <a:gd name="connsiteX312" fmla="*/ 840540 w 2990398"/>
                <a:gd name="connsiteY312" fmla="*/ 179535 h 2986796"/>
                <a:gd name="connsiteX313" fmla="*/ 859581 w 2990398"/>
                <a:gd name="connsiteY313" fmla="*/ 158680 h 2986796"/>
                <a:gd name="connsiteX314" fmla="*/ 878622 w 2990398"/>
                <a:gd name="connsiteY314" fmla="*/ 140545 h 2986796"/>
                <a:gd name="connsiteX315" fmla="*/ 900384 w 2990398"/>
                <a:gd name="connsiteY315" fmla="*/ 125130 h 2986796"/>
                <a:gd name="connsiteX316" fmla="*/ 923053 w 2990398"/>
                <a:gd name="connsiteY316" fmla="*/ 113343 h 2986796"/>
                <a:gd name="connsiteX317" fmla="*/ 950255 w 2990398"/>
                <a:gd name="connsiteY317" fmla="*/ 105182 h 2986796"/>
                <a:gd name="connsiteX318" fmla="*/ 978364 w 2990398"/>
                <a:gd name="connsiteY318" fmla="*/ 101554 h 2986796"/>
                <a:gd name="connsiteX319" fmla="*/ 1007378 w 2990398"/>
                <a:gd name="connsiteY319" fmla="*/ 100648 h 2986796"/>
                <a:gd name="connsiteX320" fmla="*/ 1038207 w 2990398"/>
                <a:gd name="connsiteY320" fmla="*/ 103369 h 2986796"/>
                <a:gd name="connsiteX321" fmla="*/ 1069036 w 2990398"/>
                <a:gd name="connsiteY321" fmla="*/ 106996 h 2986796"/>
                <a:gd name="connsiteX322" fmla="*/ 1099866 w 2990398"/>
                <a:gd name="connsiteY322" fmla="*/ 111529 h 2986796"/>
                <a:gd name="connsiteX323" fmla="*/ 1130694 w 2990398"/>
                <a:gd name="connsiteY323" fmla="*/ 115157 h 2986796"/>
                <a:gd name="connsiteX324" fmla="*/ 1161523 w 2990398"/>
                <a:gd name="connsiteY324" fmla="*/ 116970 h 2986796"/>
                <a:gd name="connsiteX325" fmla="*/ 1191445 w 2990398"/>
                <a:gd name="connsiteY325" fmla="*/ 116970 h 2986796"/>
                <a:gd name="connsiteX326" fmla="*/ 1219554 w 2990398"/>
                <a:gd name="connsiteY326" fmla="*/ 113343 h 2986796"/>
                <a:gd name="connsiteX327" fmla="*/ 1247663 w 2990398"/>
                <a:gd name="connsiteY327" fmla="*/ 106088 h 2986796"/>
                <a:gd name="connsiteX328" fmla="*/ 1274865 w 2990398"/>
                <a:gd name="connsiteY328" fmla="*/ 95209 h 2986796"/>
                <a:gd name="connsiteX329" fmla="*/ 1302066 w 2990398"/>
                <a:gd name="connsiteY329" fmla="*/ 80699 h 2986796"/>
                <a:gd name="connsiteX330" fmla="*/ 1329268 w 2990398"/>
                <a:gd name="connsiteY330" fmla="*/ 66192 h 2986796"/>
                <a:gd name="connsiteX331" fmla="*/ 1356470 w 2990398"/>
                <a:gd name="connsiteY331" fmla="*/ 49872 h 2986796"/>
                <a:gd name="connsiteX332" fmla="*/ 1382765 w 2990398"/>
                <a:gd name="connsiteY332" fmla="*/ 34456 h 2986796"/>
                <a:gd name="connsiteX333" fmla="*/ 1410874 w 2990398"/>
                <a:gd name="connsiteY333" fmla="*/ 20855 h 2986796"/>
                <a:gd name="connsiteX334" fmla="*/ 1438076 w 2990398"/>
                <a:gd name="connsiteY334" fmla="*/ 9974 h 2986796"/>
                <a:gd name="connsiteX335" fmla="*/ 1466185 w 2990398"/>
                <a:gd name="connsiteY335" fmla="*/ 2720 h 2986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2990398" h="2986796">
                  <a:moveTo>
                    <a:pt x="1495200" y="0"/>
                  </a:moveTo>
                  <a:lnTo>
                    <a:pt x="1524214" y="2720"/>
                  </a:lnTo>
                  <a:lnTo>
                    <a:pt x="1552324" y="9974"/>
                  </a:lnTo>
                  <a:lnTo>
                    <a:pt x="1579526" y="20855"/>
                  </a:lnTo>
                  <a:lnTo>
                    <a:pt x="1607633" y="34456"/>
                  </a:lnTo>
                  <a:lnTo>
                    <a:pt x="1633930" y="49872"/>
                  </a:lnTo>
                  <a:lnTo>
                    <a:pt x="1661132" y="66192"/>
                  </a:lnTo>
                  <a:lnTo>
                    <a:pt x="1688333" y="80699"/>
                  </a:lnTo>
                  <a:lnTo>
                    <a:pt x="1715535" y="95209"/>
                  </a:lnTo>
                  <a:lnTo>
                    <a:pt x="1741831" y="106088"/>
                  </a:lnTo>
                  <a:lnTo>
                    <a:pt x="1770845" y="113343"/>
                  </a:lnTo>
                  <a:lnTo>
                    <a:pt x="1798954" y="116970"/>
                  </a:lnTo>
                  <a:lnTo>
                    <a:pt x="1828877" y="116970"/>
                  </a:lnTo>
                  <a:lnTo>
                    <a:pt x="1859705" y="115157"/>
                  </a:lnTo>
                  <a:lnTo>
                    <a:pt x="1890534" y="111529"/>
                  </a:lnTo>
                  <a:lnTo>
                    <a:pt x="1921363" y="106996"/>
                  </a:lnTo>
                  <a:lnTo>
                    <a:pt x="1952192" y="103369"/>
                  </a:lnTo>
                  <a:lnTo>
                    <a:pt x="1983021" y="100648"/>
                  </a:lnTo>
                  <a:lnTo>
                    <a:pt x="2012036" y="101554"/>
                  </a:lnTo>
                  <a:lnTo>
                    <a:pt x="2040145" y="105182"/>
                  </a:lnTo>
                  <a:lnTo>
                    <a:pt x="2067346" y="113343"/>
                  </a:lnTo>
                  <a:lnTo>
                    <a:pt x="2090015" y="125130"/>
                  </a:lnTo>
                  <a:lnTo>
                    <a:pt x="2111775" y="140545"/>
                  </a:lnTo>
                  <a:lnTo>
                    <a:pt x="2130817" y="158680"/>
                  </a:lnTo>
                  <a:lnTo>
                    <a:pt x="2149858" y="179535"/>
                  </a:lnTo>
                  <a:lnTo>
                    <a:pt x="2167088" y="201296"/>
                  </a:lnTo>
                  <a:lnTo>
                    <a:pt x="2184315" y="223964"/>
                  </a:lnTo>
                  <a:lnTo>
                    <a:pt x="2201542" y="246632"/>
                  </a:lnTo>
                  <a:lnTo>
                    <a:pt x="2218769" y="268395"/>
                  </a:lnTo>
                  <a:lnTo>
                    <a:pt x="2236905" y="289249"/>
                  </a:lnTo>
                  <a:lnTo>
                    <a:pt x="2257760" y="307385"/>
                  </a:lnTo>
                  <a:lnTo>
                    <a:pt x="2277709" y="323707"/>
                  </a:lnTo>
                  <a:lnTo>
                    <a:pt x="2300376" y="336400"/>
                  </a:lnTo>
                  <a:lnTo>
                    <a:pt x="2324858" y="347282"/>
                  </a:lnTo>
                  <a:lnTo>
                    <a:pt x="2351153" y="356348"/>
                  </a:lnTo>
                  <a:lnTo>
                    <a:pt x="2378355" y="364509"/>
                  </a:lnTo>
                  <a:lnTo>
                    <a:pt x="2405556" y="371762"/>
                  </a:lnTo>
                  <a:lnTo>
                    <a:pt x="2433665" y="379017"/>
                  </a:lnTo>
                  <a:lnTo>
                    <a:pt x="2459961" y="387178"/>
                  </a:lnTo>
                  <a:lnTo>
                    <a:pt x="2486255" y="396244"/>
                  </a:lnTo>
                  <a:lnTo>
                    <a:pt x="2510738" y="407126"/>
                  </a:lnTo>
                  <a:lnTo>
                    <a:pt x="2532500" y="420727"/>
                  </a:lnTo>
                  <a:lnTo>
                    <a:pt x="2552448" y="437048"/>
                  </a:lnTo>
                  <a:lnTo>
                    <a:pt x="2568768" y="456997"/>
                  </a:lnTo>
                  <a:lnTo>
                    <a:pt x="2582369" y="478758"/>
                  </a:lnTo>
                  <a:lnTo>
                    <a:pt x="2593250" y="503239"/>
                  </a:lnTo>
                  <a:lnTo>
                    <a:pt x="2602317" y="529536"/>
                  </a:lnTo>
                  <a:lnTo>
                    <a:pt x="2610477" y="555831"/>
                  </a:lnTo>
                  <a:lnTo>
                    <a:pt x="2617732" y="583940"/>
                  </a:lnTo>
                  <a:lnTo>
                    <a:pt x="2624986" y="611141"/>
                  </a:lnTo>
                  <a:lnTo>
                    <a:pt x="2633146" y="638344"/>
                  </a:lnTo>
                  <a:lnTo>
                    <a:pt x="2642213" y="664641"/>
                  </a:lnTo>
                  <a:lnTo>
                    <a:pt x="2653094" y="689121"/>
                  </a:lnTo>
                  <a:lnTo>
                    <a:pt x="2665789" y="711789"/>
                  </a:lnTo>
                  <a:lnTo>
                    <a:pt x="2682110" y="731739"/>
                  </a:lnTo>
                  <a:lnTo>
                    <a:pt x="2700244" y="752593"/>
                  </a:lnTo>
                  <a:lnTo>
                    <a:pt x="2721098" y="770728"/>
                  </a:lnTo>
                  <a:lnTo>
                    <a:pt x="2742860" y="787956"/>
                  </a:lnTo>
                  <a:lnTo>
                    <a:pt x="2766436" y="805184"/>
                  </a:lnTo>
                  <a:lnTo>
                    <a:pt x="2789104" y="822412"/>
                  </a:lnTo>
                  <a:lnTo>
                    <a:pt x="2810864" y="839640"/>
                  </a:lnTo>
                  <a:lnTo>
                    <a:pt x="2831718" y="858682"/>
                  </a:lnTo>
                  <a:lnTo>
                    <a:pt x="2849854" y="877723"/>
                  </a:lnTo>
                  <a:lnTo>
                    <a:pt x="2865269" y="899485"/>
                  </a:lnTo>
                  <a:lnTo>
                    <a:pt x="2877057" y="922153"/>
                  </a:lnTo>
                  <a:lnTo>
                    <a:pt x="2885217" y="949356"/>
                  </a:lnTo>
                  <a:lnTo>
                    <a:pt x="2888844" y="977465"/>
                  </a:lnTo>
                  <a:lnTo>
                    <a:pt x="2889751" y="1006481"/>
                  </a:lnTo>
                  <a:lnTo>
                    <a:pt x="2887031" y="1037309"/>
                  </a:lnTo>
                  <a:lnTo>
                    <a:pt x="2883403" y="1068137"/>
                  </a:lnTo>
                  <a:lnTo>
                    <a:pt x="2878870" y="1098967"/>
                  </a:lnTo>
                  <a:lnTo>
                    <a:pt x="2875242" y="1129796"/>
                  </a:lnTo>
                  <a:lnTo>
                    <a:pt x="2873430" y="1160626"/>
                  </a:lnTo>
                  <a:lnTo>
                    <a:pt x="2873430" y="1190548"/>
                  </a:lnTo>
                  <a:lnTo>
                    <a:pt x="2877057" y="1218656"/>
                  </a:lnTo>
                  <a:lnTo>
                    <a:pt x="2884310" y="1246765"/>
                  </a:lnTo>
                  <a:lnTo>
                    <a:pt x="2895190" y="1273062"/>
                  </a:lnTo>
                  <a:lnTo>
                    <a:pt x="2909700" y="1300263"/>
                  </a:lnTo>
                  <a:lnTo>
                    <a:pt x="2924206" y="1327465"/>
                  </a:lnTo>
                  <a:lnTo>
                    <a:pt x="2940528" y="1354668"/>
                  </a:lnTo>
                  <a:lnTo>
                    <a:pt x="2955942" y="1380964"/>
                  </a:lnTo>
                  <a:lnTo>
                    <a:pt x="2969543" y="1409071"/>
                  </a:lnTo>
                  <a:lnTo>
                    <a:pt x="2980424" y="1436275"/>
                  </a:lnTo>
                  <a:lnTo>
                    <a:pt x="2987677" y="1464384"/>
                  </a:lnTo>
                  <a:lnTo>
                    <a:pt x="2990398" y="1493398"/>
                  </a:lnTo>
                  <a:lnTo>
                    <a:pt x="2987677" y="1522414"/>
                  </a:lnTo>
                  <a:lnTo>
                    <a:pt x="2980424" y="1550523"/>
                  </a:lnTo>
                  <a:lnTo>
                    <a:pt x="2969543" y="1577725"/>
                  </a:lnTo>
                  <a:lnTo>
                    <a:pt x="2955942" y="1605834"/>
                  </a:lnTo>
                  <a:lnTo>
                    <a:pt x="2940528" y="1632130"/>
                  </a:lnTo>
                  <a:lnTo>
                    <a:pt x="2924206" y="1659332"/>
                  </a:lnTo>
                  <a:lnTo>
                    <a:pt x="2909700" y="1686534"/>
                  </a:lnTo>
                  <a:lnTo>
                    <a:pt x="2895190" y="1713736"/>
                  </a:lnTo>
                  <a:lnTo>
                    <a:pt x="2884310" y="1740031"/>
                  </a:lnTo>
                  <a:lnTo>
                    <a:pt x="2877057" y="1768140"/>
                  </a:lnTo>
                  <a:lnTo>
                    <a:pt x="2873430" y="1796249"/>
                  </a:lnTo>
                  <a:lnTo>
                    <a:pt x="2873430" y="1826171"/>
                  </a:lnTo>
                  <a:lnTo>
                    <a:pt x="2875242" y="1857001"/>
                  </a:lnTo>
                  <a:lnTo>
                    <a:pt x="2878870" y="1887829"/>
                  </a:lnTo>
                  <a:lnTo>
                    <a:pt x="2883403" y="1918659"/>
                  </a:lnTo>
                  <a:lnTo>
                    <a:pt x="2887031" y="1949489"/>
                  </a:lnTo>
                  <a:lnTo>
                    <a:pt x="2889751" y="1980317"/>
                  </a:lnTo>
                  <a:lnTo>
                    <a:pt x="2888844" y="2009333"/>
                  </a:lnTo>
                  <a:lnTo>
                    <a:pt x="2885217" y="2037442"/>
                  </a:lnTo>
                  <a:lnTo>
                    <a:pt x="2877057" y="2064644"/>
                  </a:lnTo>
                  <a:lnTo>
                    <a:pt x="2865269" y="2087312"/>
                  </a:lnTo>
                  <a:lnTo>
                    <a:pt x="2849854" y="2109074"/>
                  </a:lnTo>
                  <a:lnTo>
                    <a:pt x="2831718" y="2128116"/>
                  </a:lnTo>
                  <a:lnTo>
                    <a:pt x="2810864" y="2147156"/>
                  </a:lnTo>
                  <a:lnTo>
                    <a:pt x="2789104" y="2164385"/>
                  </a:lnTo>
                  <a:lnTo>
                    <a:pt x="2766436" y="2181613"/>
                  </a:lnTo>
                  <a:lnTo>
                    <a:pt x="2742860" y="2198842"/>
                  </a:lnTo>
                  <a:lnTo>
                    <a:pt x="2721098" y="2216069"/>
                  </a:lnTo>
                  <a:lnTo>
                    <a:pt x="2700244" y="2234203"/>
                  </a:lnTo>
                  <a:lnTo>
                    <a:pt x="2682110" y="2255059"/>
                  </a:lnTo>
                  <a:lnTo>
                    <a:pt x="2665789" y="2275007"/>
                  </a:lnTo>
                  <a:lnTo>
                    <a:pt x="2653094" y="2297675"/>
                  </a:lnTo>
                  <a:lnTo>
                    <a:pt x="2642213" y="2322157"/>
                  </a:lnTo>
                  <a:lnTo>
                    <a:pt x="2633146" y="2348452"/>
                  </a:lnTo>
                  <a:lnTo>
                    <a:pt x="2624986" y="2375655"/>
                  </a:lnTo>
                  <a:lnTo>
                    <a:pt x="2617732" y="2402858"/>
                  </a:lnTo>
                  <a:lnTo>
                    <a:pt x="2610477" y="2430967"/>
                  </a:lnTo>
                  <a:lnTo>
                    <a:pt x="2602317" y="2457261"/>
                  </a:lnTo>
                  <a:lnTo>
                    <a:pt x="2593250" y="2483556"/>
                  </a:lnTo>
                  <a:lnTo>
                    <a:pt x="2582369" y="2508038"/>
                  </a:lnTo>
                  <a:lnTo>
                    <a:pt x="2568768" y="2529801"/>
                  </a:lnTo>
                  <a:lnTo>
                    <a:pt x="2552448" y="2549749"/>
                  </a:lnTo>
                  <a:lnTo>
                    <a:pt x="2532500" y="2566069"/>
                  </a:lnTo>
                  <a:lnTo>
                    <a:pt x="2510738" y="2579670"/>
                  </a:lnTo>
                  <a:lnTo>
                    <a:pt x="2486255" y="2590552"/>
                  </a:lnTo>
                  <a:lnTo>
                    <a:pt x="2459961" y="2599619"/>
                  </a:lnTo>
                  <a:lnTo>
                    <a:pt x="2433665" y="2607779"/>
                  </a:lnTo>
                  <a:lnTo>
                    <a:pt x="2405556" y="2615034"/>
                  </a:lnTo>
                  <a:lnTo>
                    <a:pt x="2378355" y="2622287"/>
                  </a:lnTo>
                  <a:lnTo>
                    <a:pt x="2351153" y="2630448"/>
                  </a:lnTo>
                  <a:lnTo>
                    <a:pt x="2324858" y="2639517"/>
                  </a:lnTo>
                  <a:lnTo>
                    <a:pt x="2300376" y="2650397"/>
                  </a:lnTo>
                  <a:lnTo>
                    <a:pt x="2277709" y="2663091"/>
                  </a:lnTo>
                  <a:lnTo>
                    <a:pt x="2257760" y="2679412"/>
                  </a:lnTo>
                  <a:lnTo>
                    <a:pt x="2236905" y="2697548"/>
                  </a:lnTo>
                  <a:lnTo>
                    <a:pt x="2218769" y="2718403"/>
                  </a:lnTo>
                  <a:lnTo>
                    <a:pt x="2201542" y="2740164"/>
                  </a:lnTo>
                  <a:lnTo>
                    <a:pt x="2184315" y="2762832"/>
                  </a:lnTo>
                  <a:lnTo>
                    <a:pt x="2167088" y="2785501"/>
                  </a:lnTo>
                  <a:lnTo>
                    <a:pt x="2149858" y="2807263"/>
                  </a:lnTo>
                  <a:lnTo>
                    <a:pt x="2130817" y="2828117"/>
                  </a:lnTo>
                  <a:lnTo>
                    <a:pt x="2111775" y="2846252"/>
                  </a:lnTo>
                  <a:lnTo>
                    <a:pt x="2090015" y="2861666"/>
                  </a:lnTo>
                  <a:lnTo>
                    <a:pt x="2067346" y="2873455"/>
                  </a:lnTo>
                  <a:lnTo>
                    <a:pt x="2040145" y="2881614"/>
                  </a:lnTo>
                  <a:lnTo>
                    <a:pt x="2012036" y="2885242"/>
                  </a:lnTo>
                  <a:lnTo>
                    <a:pt x="1983021" y="2886149"/>
                  </a:lnTo>
                  <a:lnTo>
                    <a:pt x="1952192" y="2883428"/>
                  </a:lnTo>
                  <a:lnTo>
                    <a:pt x="1921363" y="2879802"/>
                  </a:lnTo>
                  <a:lnTo>
                    <a:pt x="1890534" y="2875267"/>
                  </a:lnTo>
                  <a:lnTo>
                    <a:pt x="1859705" y="2871641"/>
                  </a:lnTo>
                  <a:lnTo>
                    <a:pt x="1828877" y="2869827"/>
                  </a:lnTo>
                  <a:lnTo>
                    <a:pt x="1798954" y="2869827"/>
                  </a:lnTo>
                  <a:lnTo>
                    <a:pt x="1770845" y="2873455"/>
                  </a:lnTo>
                  <a:lnTo>
                    <a:pt x="1741831" y="2880708"/>
                  </a:lnTo>
                  <a:lnTo>
                    <a:pt x="1715535" y="2891590"/>
                  </a:lnTo>
                  <a:lnTo>
                    <a:pt x="1688333" y="2906097"/>
                  </a:lnTo>
                  <a:lnTo>
                    <a:pt x="1661132" y="2920605"/>
                  </a:lnTo>
                  <a:lnTo>
                    <a:pt x="1633930" y="2936927"/>
                  </a:lnTo>
                  <a:lnTo>
                    <a:pt x="1607633" y="2952341"/>
                  </a:lnTo>
                  <a:lnTo>
                    <a:pt x="1579526" y="2965941"/>
                  </a:lnTo>
                  <a:lnTo>
                    <a:pt x="1552324" y="2976823"/>
                  </a:lnTo>
                  <a:lnTo>
                    <a:pt x="1524214" y="2984076"/>
                  </a:lnTo>
                  <a:lnTo>
                    <a:pt x="1495200" y="2986796"/>
                  </a:lnTo>
                  <a:lnTo>
                    <a:pt x="1466185" y="2984076"/>
                  </a:lnTo>
                  <a:lnTo>
                    <a:pt x="1438076" y="2976823"/>
                  </a:lnTo>
                  <a:lnTo>
                    <a:pt x="1410874" y="2965941"/>
                  </a:lnTo>
                  <a:lnTo>
                    <a:pt x="1382765" y="2952341"/>
                  </a:lnTo>
                  <a:lnTo>
                    <a:pt x="1356470" y="2936927"/>
                  </a:lnTo>
                  <a:lnTo>
                    <a:pt x="1329268" y="2920605"/>
                  </a:lnTo>
                  <a:lnTo>
                    <a:pt x="1302066" y="2906097"/>
                  </a:lnTo>
                  <a:lnTo>
                    <a:pt x="1274865" y="2891590"/>
                  </a:lnTo>
                  <a:lnTo>
                    <a:pt x="1247663" y="2880708"/>
                  </a:lnTo>
                  <a:lnTo>
                    <a:pt x="1219554" y="2873455"/>
                  </a:lnTo>
                  <a:lnTo>
                    <a:pt x="1191445" y="2869827"/>
                  </a:lnTo>
                  <a:lnTo>
                    <a:pt x="1161523" y="2869827"/>
                  </a:lnTo>
                  <a:lnTo>
                    <a:pt x="1130694" y="2871641"/>
                  </a:lnTo>
                  <a:lnTo>
                    <a:pt x="1099866" y="2875267"/>
                  </a:lnTo>
                  <a:lnTo>
                    <a:pt x="1069036" y="2879802"/>
                  </a:lnTo>
                  <a:lnTo>
                    <a:pt x="1038207" y="2883428"/>
                  </a:lnTo>
                  <a:lnTo>
                    <a:pt x="1007378" y="2886149"/>
                  </a:lnTo>
                  <a:lnTo>
                    <a:pt x="978364" y="2885242"/>
                  </a:lnTo>
                  <a:lnTo>
                    <a:pt x="950255" y="2881614"/>
                  </a:lnTo>
                  <a:lnTo>
                    <a:pt x="923053" y="2873455"/>
                  </a:lnTo>
                  <a:lnTo>
                    <a:pt x="900384" y="2861666"/>
                  </a:lnTo>
                  <a:lnTo>
                    <a:pt x="878622" y="2846252"/>
                  </a:lnTo>
                  <a:lnTo>
                    <a:pt x="859581" y="2828117"/>
                  </a:lnTo>
                  <a:lnTo>
                    <a:pt x="840540" y="2807263"/>
                  </a:lnTo>
                  <a:lnTo>
                    <a:pt x="823313" y="2785501"/>
                  </a:lnTo>
                  <a:lnTo>
                    <a:pt x="806083" y="2762832"/>
                  </a:lnTo>
                  <a:lnTo>
                    <a:pt x="788856" y="2740164"/>
                  </a:lnTo>
                  <a:lnTo>
                    <a:pt x="771629" y="2718403"/>
                  </a:lnTo>
                  <a:lnTo>
                    <a:pt x="753494" y="2697548"/>
                  </a:lnTo>
                  <a:lnTo>
                    <a:pt x="732639" y="2679412"/>
                  </a:lnTo>
                  <a:lnTo>
                    <a:pt x="712691" y="2663091"/>
                  </a:lnTo>
                  <a:lnTo>
                    <a:pt x="690023" y="2650397"/>
                  </a:lnTo>
                  <a:lnTo>
                    <a:pt x="665541" y="2639517"/>
                  </a:lnTo>
                  <a:lnTo>
                    <a:pt x="639246" y="2630448"/>
                  </a:lnTo>
                  <a:lnTo>
                    <a:pt x="612044" y="2622287"/>
                  </a:lnTo>
                  <a:lnTo>
                    <a:pt x="584842" y="2615034"/>
                  </a:lnTo>
                  <a:lnTo>
                    <a:pt x="556733" y="2607779"/>
                  </a:lnTo>
                  <a:lnTo>
                    <a:pt x="530438" y="2599619"/>
                  </a:lnTo>
                  <a:lnTo>
                    <a:pt x="504143" y="2590552"/>
                  </a:lnTo>
                  <a:lnTo>
                    <a:pt x="479662" y="2579670"/>
                  </a:lnTo>
                  <a:lnTo>
                    <a:pt x="457900" y="2566069"/>
                  </a:lnTo>
                  <a:lnTo>
                    <a:pt x="437951" y="2549749"/>
                  </a:lnTo>
                  <a:lnTo>
                    <a:pt x="421632" y="2529801"/>
                  </a:lnTo>
                  <a:lnTo>
                    <a:pt x="408030" y="2508038"/>
                  </a:lnTo>
                  <a:lnTo>
                    <a:pt x="397149" y="2483556"/>
                  </a:lnTo>
                  <a:lnTo>
                    <a:pt x="388082" y="2457261"/>
                  </a:lnTo>
                  <a:lnTo>
                    <a:pt x="379921" y="2430967"/>
                  </a:lnTo>
                  <a:lnTo>
                    <a:pt x="372668" y="2402858"/>
                  </a:lnTo>
                  <a:lnTo>
                    <a:pt x="365414" y="2375655"/>
                  </a:lnTo>
                  <a:lnTo>
                    <a:pt x="357253" y="2348452"/>
                  </a:lnTo>
                  <a:lnTo>
                    <a:pt x="348185" y="2322157"/>
                  </a:lnTo>
                  <a:lnTo>
                    <a:pt x="337304" y="2297675"/>
                  </a:lnTo>
                  <a:lnTo>
                    <a:pt x="324611" y="2275007"/>
                  </a:lnTo>
                  <a:lnTo>
                    <a:pt x="308290" y="2255059"/>
                  </a:lnTo>
                  <a:lnTo>
                    <a:pt x="290155" y="2234203"/>
                  </a:lnTo>
                  <a:lnTo>
                    <a:pt x="269300" y="2216069"/>
                  </a:lnTo>
                  <a:lnTo>
                    <a:pt x="246631" y="2198842"/>
                  </a:lnTo>
                  <a:lnTo>
                    <a:pt x="223963" y="2181613"/>
                  </a:lnTo>
                  <a:lnTo>
                    <a:pt x="201296" y="2164385"/>
                  </a:lnTo>
                  <a:lnTo>
                    <a:pt x="179534" y="2147156"/>
                  </a:lnTo>
                  <a:lnTo>
                    <a:pt x="158679" y="2128116"/>
                  </a:lnTo>
                  <a:lnTo>
                    <a:pt x="140545" y="2109074"/>
                  </a:lnTo>
                  <a:lnTo>
                    <a:pt x="125130" y="2087312"/>
                  </a:lnTo>
                  <a:lnTo>
                    <a:pt x="113343" y="2064644"/>
                  </a:lnTo>
                  <a:lnTo>
                    <a:pt x="105182" y="2037442"/>
                  </a:lnTo>
                  <a:lnTo>
                    <a:pt x="101555" y="2009333"/>
                  </a:lnTo>
                  <a:lnTo>
                    <a:pt x="100648" y="1980317"/>
                  </a:lnTo>
                  <a:lnTo>
                    <a:pt x="103368" y="1949489"/>
                  </a:lnTo>
                  <a:lnTo>
                    <a:pt x="106995" y="1918659"/>
                  </a:lnTo>
                  <a:lnTo>
                    <a:pt x="111528" y="1887829"/>
                  </a:lnTo>
                  <a:lnTo>
                    <a:pt x="115156" y="1857001"/>
                  </a:lnTo>
                  <a:lnTo>
                    <a:pt x="116970" y="1826171"/>
                  </a:lnTo>
                  <a:lnTo>
                    <a:pt x="116970" y="1796249"/>
                  </a:lnTo>
                  <a:lnTo>
                    <a:pt x="113343" y="1768140"/>
                  </a:lnTo>
                  <a:lnTo>
                    <a:pt x="106089" y="1740031"/>
                  </a:lnTo>
                  <a:lnTo>
                    <a:pt x="95208" y="1713736"/>
                  </a:lnTo>
                  <a:lnTo>
                    <a:pt x="81606" y="1686534"/>
                  </a:lnTo>
                  <a:lnTo>
                    <a:pt x="66192" y="1659332"/>
                  </a:lnTo>
                  <a:lnTo>
                    <a:pt x="49872" y="1632130"/>
                  </a:lnTo>
                  <a:lnTo>
                    <a:pt x="34458" y="1605834"/>
                  </a:lnTo>
                  <a:lnTo>
                    <a:pt x="20855" y="1577725"/>
                  </a:lnTo>
                  <a:lnTo>
                    <a:pt x="9975" y="1550523"/>
                  </a:lnTo>
                  <a:lnTo>
                    <a:pt x="2721" y="1522414"/>
                  </a:lnTo>
                  <a:lnTo>
                    <a:pt x="0" y="1493398"/>
                  </a:lnTo>
                  <a:lnTo>
                    <a:pt x="2721" y="1464384"/>
                  </a:lnTo>
                  <a:lnTo>
                    <a:pt x="9975" y="1436275"/>
                  </a:lnTo>
                  <a:lnTo>
                    <a:pt x="20855" y="1409071"/>
                  </a:lnTo>
                  <a:lnTo>
                    <a:pt x="34458" y="1380964"/>
                  </a:lnTo>
                  <a:lnTo>
                    <a:pt x="49872" y="1354668"/>
                  </a:lnTo>
                  <a:lnTo>
                    <a:pt x="66192" y="1327465"/>
                  </a:lnTo>
                  <a:lnTo>
                    <a:pt x="81606" y="1300263"/>
                  </a:lnTo>
                  <a:lnTo>
                    <a:pt x="95208" y="1273062"/>
                  </a:lnTo>
                  <a:lnTo>
                    <a:pt x="106089" y="1246765"/>
                  </a:lnTo>
                  <a:lnTo>
                    <a:pt x="113343" y="1218656"/>
                  </a:lnTo>
                  <a:lnTo>
                    <a:pt x="116970" y="1190548"/>
                  </a:lnTo>
                  <a:lnTo>
                    <a:pt x="116970" y="1160626"/>
                  </a:lnTo>
                  <a:lnTo>
                    <a:pt x="115156" y="1129796"/>
                  </a:lnTo>
                  <a:lnTo>
                    <a:pt x="111528" y="1098967"/>
                  </a:lnTo>
                  <a:lnTo>
                    <a:pt x="106995" y="1068137"/>
                  </a:lnTo>
                  <a:lnTo>
                    <a:pt x="103368" y="1037309"/>
                  </a:lnTo>
                  <a:lnTo>
                    <a:pt x="100648" y="1006481"/>
                  </a:lnTo>
                  <a:lnTo>
                    <a:pt x="101555" y="977465"/>
                  </a:lnTo>
                  <a:lnTo>
                    <a:pt x="105182" y="949356"/>
                  </a:lnTo>
                  <a:lnTo>
                    <a:pt x="113343" y="922153"/>
                  </a:lnTo>
                  <a:lnTo>
                    <a:pt x="125130" y="899485"/>
                  </a:lnTo>
                  <a:lnTo>
                    <a:pt x="140545" y="877723"/>
                  </a:lnTo>
                  <a:lnTo>
                    <a:pt x="158679" y="858682"/>
                  </a:lnTo>
                  <a:lnTo>
                    <a:pt x="179534" y="839640"/>
                  </a:lnTo>
                  <a:lnTo>
                    <a:pt x="201296" y="822412"/>
                  </a:lnTo>
                  <a:lnTo>
                    <a:pt x="223963" y="805184"/>
                  </a:lnTo>
                  <a:lnTo>
                    <a:pt x="246631" y="787956"/>
                  </a:lnTo>
                  <a:lnTo>
                    <a:pt x="269300" y="770728"/>
                  </a:lnTo>
                  <a:lnTo>
                    <a:pt x="290155" y="752593"/>
                  </a:lnTo>
                  <a:lnTo>
                    <a:pt x="308290" y="731739"/>
                  </a:lnTo>
                  <a:lnTo>
                    <a:pt x="324611" y="711789"/>
                  </a:lnTo>
                  <a:lnTo>
                    <a:pt x="337304" y="689121"/>
                  </a:lnTo>
                  <a:lnTo>
                    <a:pt x="348185" y="664641"/>
                  </a:lnTo>
                  <a:lnTo>
                    <a:pt x="357253" y="638344"/>
                  </a:lnTo>
                  <a:lnTo>
                    <a:pt x="365414" y="611141"/>
                  </a:lnTo>
                  <a:lnTo>
                    <a:pt x="372668" y="583940"/>
                  </a:lnTo>
                  <a:lnTo>
                    <a:pt x="379921" y="555831"/>
                  </a:lnTo>
                  <a:lnTo>
                    <a:pt x="388082" y="529536"/>
                  </a:lnTo>
                  <a:lnTo>
                    <a:pt x="397149" y="503239"/>
                  </a:lnTo>
                  <a:lnTo>
                    <a:pt x="408030" y="478758"/>
                  </a:lnTo>
                  <a:lnTo>
                    <a:pt x="421632" y="456997"/>
                  </a:lnTo>
                  <a:lnTo>
                    <a:pt x="437951" y="437048"/>
                  </a:lnTo>
                  <a:lnTo>
                    <a:pt x="457900" y="420727"/>
                  </a:lnTo>
                  <a:lnTo>
                    <a:pt x="479662" y="407126"/>
                  </a:lnTo>
                  <a:lnTo>
                    <a:pt x="504143" y="396244"/>
                  </a:lnTo>
                  <a:lnTo>
                    <a:pt x="530438" y="387178"/>
                  </a:lnTo>
                  <a:lnTo>
                    <a:pt x="556733" y="379017"/>
                  </a:lnTo>
                  <a:lnTo>
                    <a:pt x="584842" y="371762"/>
                  </a:lnTo>
                  <a:lnTo>
                    <a:pt x="612044" y="364509"/>
                  </a:lnTo>
                  <a:lnTo>
                    <a:pt x="639246" y="356348"/>
                  </a:lnTo>
                  <a:lnTo>
                    <a:pt x="665541" y="347282"/>
                  </a:lnTo>
                  <a:lnTo>
                    <a:pt x="690023" y="336400"/>
                  </a:lnTo>
                  <a:lnTo>
                    <a:pt x="712691" y="323707"/>
                  </a:lnTo>
                  <a:lnTo>
                    <a:pt x="732639" y="307385"/>
                  </a:lnTo>
                  <a:lnTo>
                    <a:pt x="753494" y="289249"/>
                  </a:lnTo>
                  <a:lnTo>
                    <a:pt x="771629" y="268395"/>
                  </a:lnTo>
                  <a:lnTo>
                    <a:pt x="788856" y="246632"/>
                  </a:lnTo>
                  <a:lnTo>
                    <a:pt x="806083" y="223964"/>
                  </a:lnTo>
                  <a:lnTo>
                    <a:pt x="823313" y="201296"/>
                  </a:lnTo>
                  <a:lnTo>
                    <a:pt x="840540" y="179535"/>
                  </a:lnTo>
                  <a:lnTo>
                    <a:pt x="859581" y="158680"/>
                  </a:lnTo>
                  <a:lnTo>
                    <a:pt x="878622" y="140545"/>
                  </a:lnTo>
                  <a:lnTo>
                    <a:pt x="900384" y="125130"/>
                  </a:lnTo>
                  <a:lnTo>
                    <a:pt x="923053" y="113343"/>
                  </a:lnTo>
                  <a:lnTo>
                    <a:pt x="950255" y="105182"/>
                  </a:lnTo>
                  <a:lnTo>
                    <a:pt x="978364" y="101554"/>
                  </a:lnTo>
                  <a:lnTo>
                    <a:pt x="1007378" y="100648"/>
                  </a:lnTo>
                  <a:lnTo>
                    <a:pt x="1038207" y="103369"/>
                  </a:lnTo>
                  <a:lnTo>
                    <a:pt x="1069036" y="106996"/>
                  </a:lnTo>
                  <a:lnTo>
                    <a:pt x="1099866" y="111529"/>
                  </a:lnTo>
                  <a:lnTo>
                    <a:pt x="1130694" y="115157"/>
                  </a:lnTo>
                  <a:lnTo>
                    <a:pt x="1161523" y="116970"/>
                  </a:lnTo>
                  <a:lnTo>
                    <a:pt x="1191445" y="116970"/>
                  </a:lnTo>
                  <a:lnTo>
                    <a:pt x="1219554" y="113343"/>
                  </a:lnTo>
                  <a:lnTo>
                    <a:pt x="1247663" y="106088"/>
                  </a:lnTo>
                  <a:lnTo>
                    <a:pt x="1274865" y="95209"/>
                  </a:lnTo>
                  <a:lnTo>
                    <a:pt x="1302066" y="80699"/>
                  </a:lnTo>
                  <a:lnTo>
                    <a:pt x="1329268" y="66192"/>
                  </a:lnTo>
                  <a:lnTo>
                    <a:pt x="1356470" y="49872"/>
                  </a:lnTo>
                  <a:lnTo>
                    <a:pt x="1382765" y="34456"/>
                  </a:lnTo>
                  <a:lnTo>
                    <a:pt x="1410874" y="20855"/>
                  </a:lnTo>
                  <a:lnTo>
                    <a:pt x="1438076" y="9974"/>
                  </a:lnTo>
                  <a:lnTo>
                    <a:pt x="1466185" y="27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Gráfico 11" descr="Tableta">
            <a:extLst>
              <a:ext uri="{FF2B5EF4-FFF2-40B4-BE49-F238E27FC236}">
                <a16:creationId xmlns:a16="http://schemas.microsoft.com/office/drawing/2014/main" id="{67BA93E0-BE88-4689-B770-85F383BE46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45374" y="630329"/>
            <a:ext cx="1419143" cy="1419143"/>
          </a:xfrm>
          <a:prstGeom prst="rect">
            <a:avLst/>
          </a:prstGeom>
        </p:spPr>
      </p:pic>
      <p:pic>
        <p:nvPicPr>
          <p:cNvPr id="9" name="Gráfico 8" descr="Smartphone">
            <a:extLst>
              <a:ext uri="{FF2B5EF4-FFF2-40B4-BE49-F238E27FC236}">
                <a16:creationId xmlns:a16="http://schemas.microsoft.com/office/drawing/2014/main" id="{2920F3EC-E6CB-423C-89CC-4D877CF31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93582" y="3155159"/>
            <a:ext cx="1980000" cy="1980000"/>
          </a:xfrm>
          <a:prstGeom prst="rect">
            <a:avLst/>
          </a:prstGeom>
        </p:spPr>
      </p:pic>
      <p:pic>
        <p:nvPicPr>
          <p:cNvPr id="14" name="Gráfico 13" descr="Portátil">
            <a:extLst>
              <a:ext uri="{FF2B5EF4-FFF2-40B4-BE49-F238E27FC236}">
                <a16:creationId xmlns:a16="http://schemas.microsoft.com/office/drawing/2014/main" id="{EDEA227E-7B2C-4DD5-ADB2-EB3DBD66D2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14922" y="4819818"/>
            <a:ext cx="1637476" cy="1637476"/>
          </a:xfrm>
          <a:prstGeom prst="rect">
            <a:avLst/>
          </a:prstGeom>
        </p:spPr>
      </p:pic>
      <p:pic>
        <p:nvPicPr>
          <p:cNvPr id="16" name="Gráfico 15" descr="Conexiones">
            <a:extLst>
              <a:ext uri="{FF2B5EF4-FFF2-40B4-BE49-F238E27FC236}">
                <a16:creationId xmlns:a16="http://schemas.microsoft.com/office/drawing/2014/main" id="{A7650CD9-A2B4-4BAE-BBEC-4BB09ED1D7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76676" y="384509"/>
            <a:ext cx="2429002" cy="2429002"/>
          </a:xfrm>
          <a:prstGeom prst="rect">
            <a:avLst/>
          </a:prstGeom>
        </p:spPr>
      </p:pic>
      <p:pic>
        <p:nvPicPr>
          <p:cNvPr id="22" name="Imagen 21" descr="Logotipo&#10;&#10;Descripción generada automáticamente">
            <a:extLst>
              <a:ext uri="{FF2B5EF4-FFF2-40B4-BE49-F238E27FC236}">
                <a16:creationId xmlns:a16="http://schemas.microsoft.com/office/drawing/2014/main" id="{2057E129-4802-41C2-B24A-9CB3D9136C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304" y="2348328"/>
            <a:ext cx="1036062" cy="101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73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3043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D28490B-E193-4B5A-8D7A-FC09862F2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8" y="390525"/>
            <a:ext cx="2011363" cy="4338638"/>
          </a:xfrm>
          <a:prstGeom prst="rect">
            <a:avLst/>
          </a:prstGeom>
        </p:spPr>
      </p:pic>
      <p:pic>
        <p:nvPicPr>
          <p:cNvPr id="9" name="Gráfico 8" descr="Smartphone">
            <a:extLst>
              <a:ext uri="{FF2B5EF4-FFF2-40B4-BE49-F238E27FC236}">
                <a16:creationId xmlns:a16="http://schemas.microsoft.com/office/drawing/2014/main" id="{D3A1E01C-711A-49A5-A1C4-51A861CCA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28913" y="390525"/>
            <a:ext cx="4338638" cy="433863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C0CF77-D9BD-4931-AD12-867403616D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2163" y="390525"/>
            <a:ext cx="4405313" cy="4338638"/>
          </a:xfrm>
          <a:prstGeom prst="rect">
            <a:avLst/>
          </a:prstGeom>
        </p:spPr>
      </p:pic>
      <p:sp>
        <p:nvSpPr>
          <p:cNvPr id="22" name="Título 1">
            <a:extLst>
              <a:ext uri="{FF2B5EF4-FFF2-40B4-BE49-F238E27FC236}">
                <a16:creationId xmlns:a16="http://schemas.microsoft.com/office/drawing/2014/main" id="{7DCB1BBD-09AA-43C5-BBA8-AAF29BD55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532214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APP</a:t>
            </a:r>
          </a:p>
        </p:txBody>
      </p:sp>
    </p:spTree>
    <p:extLst>
      <p:ext uri="{BB962C8B-B14F-4D97-AF65-F5344CB8AC3E}">
        <p14:creationId xmlns:p14="http://schemas.microsoft.com/office/powerpoint/2010/main" val="4055237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1022CA72-2A63-428F-B586-37BA5AB6D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AD69878-1EE1-4EAD-A1BC-0861780B79A8}"/>
              </a:ext>
            </a:extLst>
          </p:cNvPr>
          <p:cNvSpPr txBox="1"/>
          <p:nvPr/>
        </p:nvSpPr>
        <p:spPr>
          <a:xfrm>
            <a:off x="532015" y="4495568"/>
            <a:ext cx="3861960" cy="1905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1" i="0" u="none" strike="noStrike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APP GUÍA OFICIAL DE LA COMARCA DE CINCO VILLAS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Imagen que contiene cortina&#10;&#10;Descripción generada automáticamente">
            <a:extLst>
              <a:ext uri="{FF2B5EF4-FFF2-40B4-BE49-F238E27FC236}">
                <a16:creationId xmlns:a16="http://schemas.microsoft.com/office/drawing/2014/main" id="{2021C598-4ECF-4E72-B673-DC7784D30E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5" r="1" b="30667"/>
          <a:stretch/>
        </p:blipFill>
        <p:spPr>
          <a:xfrm>
            <a:off x="1961025" y="364143"/>
            <a:ext cx="2891145" cy="3426462"/>
          </a:xfrm>
          <a:prstGeom prst="rect">
            <a:avLst/>
          </a:prstGeom>
        </p:spPr>
      </p:pic>
      <p:pic>
        <p:nvPicPr>
          <p:cNvPr id="7" name="Imagen 6" descr="Sitio web, Escala de tiempo&#10;&#10;Descripción generada automáticamente">
            <a:extLst>
              <a:ext uri="{FF2B5EF4-FFF2-40B4-BE49-F238E27FC236}">
                <a16:creationId xmlns:a16="http://schemas.microsoft.com/office/drawing/2014/main" id="{D598D6C7-9C84-4295-8B2B-00A8EC2948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2" r="1" b="22110"/>
          <a:stretch/>
        </p:blipFill>
        <p:spPr>
          <a:xfrm>
            <a:off x="7420086" y="364142"/>
            <a:ext cx="2891150" cy="3426462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59505A1-255F-439F-94AF-7CD6375F7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2170" y="4498400"/>
            <a:ext cx="7085587" cy="22293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en-US" sz="1800" dirty="0"/>
              <a:t>Data de 2013</a:t>
            </a:r>
          </a:p>
          <a:p>
            <a:pPr marL="0" indent="0" algn="ctr">
              <a:buNone/>
            </a:pPr>
            <a:r>
              <a:rPr lang="en-US" sz="1800" dirty="0" err="1"/>
              <a:t>Descargable</a:t>
            </a:r>
            <a:r>
              <a:rPr lang="en-US" sz="1800" dirty="0"/>
              <a:t> para Android e IOS. </a:t>
            </a:r>
            <a:r>
              <a:rPr lang="en-US" sz="1800" dirty="0" err="1"/>
              <a:t>Descargas</a:t>
            </a:r>
            <a:r>
              <a:rPr lang="en-US" sz="1800" dirty="0"/>
              <a:t>, </a:t>
            </a:r>
            <a:r>
              <a:rPr lang="en-US" sz="1800" dirty="0" err="1"/>
              <a:t>desde</a:t>
            </a:r>
            <a:r>
              <a:rPr lang="en-US" sz="1800" dirty="0"/>
              <a:t> la </a:t>
            </a:r>
            <a:r>
              <a:rPr lang="en-US" sz="1800" dirty="0" err="1"/>
              <a:t>propia</a:t>
            </a:r>
            <a:r>
              <a:rPr lang="en-US" sz="1800" dirty="0"/>
              <a:t> web </a:t>
            </a:r>
            <a:r>
              <a:rPr lang="en-US" sz="1800" dirty="0" err="1"/>
              <a:t>comarcal</a:t>
            </a:r>
            <a:r>
              <a:rPr lang="en-US" sz="1800" dirty="0"/>
              <a:t> </a:t>
            </a:r>
          </a:p>
          <a:p>
            <a:pPr marL="0" indent="0" algn="ctr">
              <a:buNone/>
            </a:pPr>
            <a:r>
              <a:rPr lang="en-US" sz="1800" dirty="0" err="1"/>
              <a:t>Incluye</a:t>
            </a:r>
            <a:r>
              <a:rPr lang="en-US" sz="1800" dirty="0"/>
              <a:t> </a:t>
            </a:r>
            <a:r>
              <a:rPr lang="en-US" sz="1800" dirty="0" err="1"/>
              <a:t>audioguías</a:t>
            </a:r>
            <a:r>
              <a:rPr lang="en-US" sz="1800" dirty="0"/>
              <a:t> de 57 puntos de la comarca</a:t>
            </a:r>
          </a:p>
          <a:p>
            <a:pPr marL="0" indent="0" algn="ctr">
              <a:buNone/>
            </a:pPr>
            <a:r>
              <a:rPr lang="en-US" sz="1800" dirty="0" err="1"/>
              <a:t>Español</a:t>
            </a:r>
            <a:r>
              <a:rPr lang="en-US" sz="1800" dirty="0"/>
              <a:t>, </a:t>
            </a:r>
            <a:r>
              <a:rPr lang="en-US" sz="1800" dirty="0" err="1"/>
              <a:t>inglés</a:t>
            </a:r>
            <a:r>
              <a:rPr lang="en-US" sz="1800" dirty="0"/>
              <a:t> y </a:t>
            </a:r>
            <a:r>
              <a:rPr lang="en-US" sz="1800" dirty="0" err="1"/>
              <a:t>francés</a:t>
            </a:r>
            <a:endParaRPr lang="en-US" sz="1800" dirty="0"/>
          </a:p>
          <a:p>
            <a:pPr marL="0" indent="0" algn="ctr">
              <a:buNone/>
            </a:pPr>
            <a:r>
              <a:rPr lang="en-US" sz="1800" b="1" dirty="0"/>
              <a:t>En 2022 se </a:t>
            </a:r>
            <a:r>
              <a:rPr lang="en-US" sz="1800" b="1" dirty="0" err="1"/>
              <a:t>registraron</a:t>
            </a:r>
            <a:r>
              <a:rPr lang="en-US" sz="1800" b="1" dirty="0"/>
              <a:t> 257 </a:t>
            </a:r>
            <a:r>
              <a:rPr lang="en-US" sz="1800" b="1" dirty="0" err="1"/>
              <a:t>descargas</a:t>
            </a:r>
            <a:r>
              <a:rPr lang="en-US" sz="1800" b="1" dirty="0"/>
              <a:t> para Sistema Android y 44 para Appel de la APP</a:t>
            </a:r>
          </a:p>
        </p:txBody>
      </p:sp>
    </p:spTree>
    <p:extLst>
      <p:ext uri="{BB962C8B-B14F-4D97-AF65-F5344CB8AC3E}">
        <p14:creationId xmlns:p14="http://schemas.microsoft.com/office/powerpoint/2010/main" val="1299599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FDC05A7B-3060-4D55-AD98-5814F79D4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7DCB1BBD-09AA-43C5-BBA8-AAF29BD55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472717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/>
              <a:t>MATERIAL EN PAPEL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D28490B-E193-4B5A-8D7A-FC09862F2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5848" y="299258"/>
            <a:ext cx="2733127" cy="4094573"/>
          </a:xfrm>
          <a:prstGeom prst="rect">
            <a:avLst/>
          </a:prstGeom>
        </p:spPr>
      </p:pic>
      <p:pic>
        <p:nvPicPr>
          <p:cNvPr id="9" name="Gráfico 8" descr="Libro abierto">
            <a:extLst>
              <a:ext uri="{FF2B5EF4-FFF2-40B4-BE49-F238E27FC236}">
                <a16:creationId xmlns:a16="http://schemas.microsoft.com/office/drawing/2014/main" id="{D3A1E01C-711A-49A5-A1C4-51A861CCA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 rot="21600000">
            <a:off x="4244340" y="494884"/>
            <a:ext cx="3703320" cy="37033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C0CF77-D9BD-4931-AD12-867403616D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929" y="522346"/>
            <a:ext cx="3703318" cy="36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41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74C2A8D-7630-492A-A7DE-E4064CF250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" r="1" b="21329"/>
          <a:stretch/>
        </p:blipFill>
        <p:spPr>
          <a:xfrm>
            <a:off x="6185051" y="10"/>
            <a:ext cx="5997632" cy="6857990"/>
          </a:xfrm>
          <a:custGeom>
            <a:avLst/>
            <a:gdLst/>
            <a:ahLst/>
            <a:cxnLst/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60F542C-E640-427A-99B4-69145B2A8D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1" b="28493"/>
          <a:stretch/>
        </p:blipFill>
        <p:spPr>
          <a:xfrm>
            <a:off x="-1" y="10"/>
            <a:ext cx="9141744" cy="6857990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7FEB674-D811-4FFE-A878-29D0C0ED1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AA03D27-91EA-42CB-8702-FF7371353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3147866"/>
            <a:ext cx="5074485" cy="177599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dirty="0" err="1"/>
              <a:t>Demanda</a:t>
            </a:r>
            <a:r>
              <a:rPr lang="en-US" sz="2000" dirty="0"/>
              <a:t> de las </a:t>
            </a:r>
            <a:r>
              <a:rPr lang="en-US" sz="2000" dirty="0" err="1"/>
              <a:t>oficinas</a:t>
            </a:r>
            <a:r>
              <a:rPr lang="en-US" sz="2000" dirty="0"/>
              <a:t> de turismo</a:t>
            </a:r>
          </a:p>
          <a:p>
            <a:pPr marL="0" indent="0" algn="ctr">
              <a:buNone/>
            </a:pPr>
            <a:r>
              <a:rPr lang="en-US" sz="2000" dirty="0"/>
              <a:t>Se </a:t>
            </a:r>
            <a:r>
              <a:rPr lang="en-US" sz="2000" dirty="0" err="1"/>
              <a:t>hacen</a:t>
            </a:r>
            <a:r>
              <a:rPr lang="en-US" sz="2000" dirty="0"/>
              <a:t> </a:t>
            </a:r>
            <a:r>
              <a:rPr lang="en-US" sz="2000" dirty="0" err="1"/>
              <a:t>unos</a:t>
            </a:r>
            <a:r>
              <a:rPr lang="en-US" sz="2000" dirty="0"/>
              <a:t> 10.000 al </a:t>
            </a:r>
            <a:r>
              <a:rPr lang="en-US" sz="2000" dirty="0" err="1"/>
              <a:t>año</a:t>
            </a:r>
            <a:r>
              <a:rPr lang="en-US" sz="2000" dirty="0"/>
              <a:t> de </a:t>
            </a:r>
            <a:r>
              <a:rPr lang="en-US" sz="2000" dirty="0" err="1"/>
              <a:t>cada</a:t>
            </a:r>
            <a:r>
              <a:rPr lang="en-US" sz="2000" dirty="0"/>
              <a:t> uno</a:t>
            </a:r>
          </a:p>
          <a:p>
            <a:pPr marL="0" indent="0" algn="ctr">
              <a:buNone/>
            </a:pPr>
            <a:r>
              <a:rPr lang="en-US" sz="2000" dirty="0" err="1"/>
              <a:t>Visuales</a:t>
            </a:r>
            <a:r>
              <a:rPr lang="en-US" sz="2000" dirty="0"/>
              <a:t>, </a:t>
            </a:r>
            <a:r>
              <a:rPr lang="en-US" sz="2000" dirty="0" err="1"/>
              <a:t>identitarios</a:t>
            </a:r>
            <a:r>
              <a:rPr lang="en-US" sz="2000" dirty="0"/>
              <a:t>, información </a:t>
            </a:r>
            <a:r>
              <a:rPr lang="en-US" sz="2000" dirty="0" err="1"/>
              <a:t>concisa</a:t>
            </a:r>
            <a:r>
              <a:rPr lang="en-US" sz="2000" dirty="0"/>
              <a:t> y </a:t>
            </a:r>
            <a:r>
              <a:rPr lang="en-US" sz="2000" dirty="0" err="1"/>
              <a:t>clara</a:t>
            </a: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Puntos de </a:t>
            </a:r>
            <a:r>
              <a:rPr lang="en-US" sz="2000" dirty="0" err="1"/>
              <a:t>contacto</a:t>
            </a:r>
            <a:r>
              <a:rPr lang="en-US" sz="2000" dirty="0"/>
              <a:t>: IMPORTANTÍSIMO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15D4513-983B-46C6-A0C0-9EDCEB5E349E}"/>
              </a:ext>
            </a:extLst>
          </p:cNvPr>
          <p:cNvSpPr txBox="1"/>
          <p:nvPr/>
        </p:nvSpPr>
        <p:spPr>
          <a:xfrm>
            <a:off x="398585" y="2086707"/>
            <a:ext cx="4443046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 TURÍSTICO EN PAPEL</a:t>
            </a:r>
          </a:p>
        </p:txBody>
      </p:sp>
    </p:spTree>
    <p:extLst>
      <p:ext uri="{BB962C8B-B14F-4D97-AF65-F5344CB8AC3E}">
        <p14:creationId xmlns:p14="http://schemas.microsoft.com/office/powerpoint/2010/main" val="2189622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Content Placeholder 10">
            <a:extLst>
              <a:ext uri="{FF2B5EF4-FFF2-40B4-BE49-F238E27FC236}">
                <a16:creationId xmlns:a16="http://schemas.microsoft.com/office/drawing/2014/main" id="{21212775-AB2E-6C93-EEEE-2BD71BB96C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945997"/>
              </p:ext>
            </p:extLst>
          </p:nvPr>
        </p:nvGraphicFramePr>
        <p:xfrm>
          <a:off x="5863978" y="-464919"/>
          <a:ext cx="6080372" cy="5336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4E88B3C2-4010-4F6B-BAFC-84125CDE4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1222" y="4812030"/>
            <a:ext cx="3213128" cy="1571229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>
                <a:solidFill>
                  <a:schemeClr val="accent2"/>
                </a:solidFill>
              </a:rPr>
              <a:t>TURISMO NATURAL Y CULTURAL</a:t>
            </a:r>
          </a:p>
        </p:txBody>
      </p:sp>
      <p:sp>
        <p:nvSpPr>
          <p:cNvPr id="45" name="Freeform: Shape 40">
            <a:extLst>
              <a:ext uri="{FF2B5EF4-FFF2-40B4-BE49-F238E27FC236}">
                <a16:creationId xmlns:a16="http://schemas.microsoft.com/office/drawing/2014/main" id="{B5809B1F-0726-44C0-B0A1-7FCE2A12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2560321" y="4232366"/>
            <a:ext cx="5610120" cy="2625634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: Shape 42">
            <a:extLst>
              <a:ext uri="{FF2B5EF4-FFF2-40B4-BE49-F238E27FC236}">
                <a16:creationId xmlns:a16="http://schemas.microsoft.com/office/drawing/2014/main" id="{26EE9A0B-C601-4E3F-8541-29CA20DE1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5904411" cy="4406393"/>
          </a:xfrm>
          <a:custGeom>
            <a:avLst/>
            <a:gdLst>
              <a:gd name="connsiteX0" fmla="*/ 2562355 w 6855833"/>
              <a:gd name="connsiteY0" fmla="*/ 0 h 5116428"/>
              <a:gd name="connsiteX1" fmla="*/ 6855833 w 6855833"/>
              <a:gd name="connsiteY1" fmla="*/ 4293479 h 5116428"/>
              <a:gd name="connsiteX2" fmla="*/ 6833667 w 6855833"/>
              <a:gd name="connsiteY2" fmla="*/ 4732462 h 5116428"/>
              <a:gd name="connsiteX3" fmla="*/ 6775067 w 6855833"/>
              <a:gd name="connsiteY3" fmla="*/ 5116428 h 5116428"/>
              <a:gd name="connsiteX4" fmla="*/ 0 w 6855833"/>
              <a:gd name="connsiteY4" fmla="*/ 5116428 h 5116428"/>
              <a:gd name="connsiteX5" fmla="*/ 0 w 6855833"/>
              <a:gd name="connsiteY5" fmla="*/ 854273 h 5116428"/>
              <a:gd name="connsiteX6" fmla="*/ 161831 w 6855833"/>
              <a:gd name="connsiteY6" fmla="*/ 733259 h 5116428"/>
              <a:gd name="connsiteX7" fmla="*/ 2562355 w 6855833"/>
              <a:gd name="connsiteY7" fmla="*/ 0 h 511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5833" h="5116428">
                <a:moveTo>
                  <a:pt x="2562355" y="0"/>
                </a:moveTo>
                <a:cubicBezTo>
                  <a:pt x="4933578" y="0"/>
                  <a:pt x="6855833" y="1922255"/>
                  <a:pt x="6855833" y="4293479"/>
                </a:cubicBezTo>
                <a:cubicBezTo>
                  <a:pt x="6855833" y="4441680"/>
                  <a:pt x="6848324" y="4588128"/>
                  <a:pt x="6833667" y="4732462"/>
                </a:cubicBezTo>
                <a:lnTo>
                  <a:pt x="6775067" y="5116428"/>
                </a:lnTo>
                <a:lnTo>
                  <a:pt x="0" y="5116428"/>
                </a:lnTo>
                <a:lnTo>
                  <a:pt x="0" y="854273"/>
                </a:lnTo>
                <a:lnTo>
                  <a:pt x="161831" y="733259"/>
                </a:lnTo>
                <a:cubicBezTo>
                  <a:pt x="847074" y="270317"/>
                  <a:pt x="1673147" y="0"/>
                  <a:pt x="2562355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4F05183-0CA8-4CBA-8349-73404B7057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3" b="13473"/>
          <a:stretch/>
        </p:blipFill>
        <p:spPr>
          <a:xfrm>
            <a:off x="1" y="10"/>
            <a:ext cx="5681097" cy="4151910"/>
          </a:xfrm>
          <a:custGeom>
            <a:avLst/>
            <a:gdLst/>
            <a:ahLst/>
            <a:cxnLst/>
            <a:rect l="l" t="t" r="r" b="b"/>
            <a:pathLst>
              <a:path w="5681097" h="4151920">
                <a:moveTo>
                  <a:pt x="0" y="0"/>
                </a:moveTo>
                <a:lnTo>
                  <a:pt x="5611423" y="0"/>
                </a:lnTo>
                <a:lnTo>
                  <a:pt x="5663241" y="339527"/>
                </a:lnTo>
                <a:cubicBezTo>
                  <a:pt x="5675049" y="455800"/>
                  <a:pt x="5681097" y="573775"/>
                  <a:pt x="5681097" y="693164"/>
                </a:cubicBezTo>
                <a:cubicBezTo>
                  <a:pt x="5681097" y="2603383"/>
                  <a:pt x="4132560" y="4151920"/>
                  <a:pt x="2222343" y="4151920"/>
                </a:cubicBezTo>
                <a:cubicBezTo>
                  <a:pt x="1386622" y="4151920"/>
                  <a:pt x="620129" y="3855520"/>
                  <a:pt x="22252" y="3362108"/>
                </a:cubicBezTo>
                <a:lnTo>
                  <a:pt x="0" y="3341884"/>
                </a:lnTo>
                <a:close/>
              </a:path>
            </a:pathLst>
          </a:custGeom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297A8410-473F-4D89-9E37-778840DB41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" r="-2" b="-2"/>
          <a:stretch/>
        </p:blipFill>
        <p:spPr>
          <a:xfrm>
            <a:off x="2013652" y="4232366"/>
            <a:ext cx="5610119" cy="2624985"/>
          </a:xfrm>
          <a:custGeom>
            <a:avLst/>
            <a:gdLst/>
            <a:ahLst/>
            <a:cxnLst/>
            <a:rect l="l" t="t" r="r" b="b"/>
            <a:pathLst>
              <a:path w="5148922" h="2409190">
                <a:moveTo>
                  <a:pt x="2574461" y="0"/>
                </a:moveTo>
                <a:cubicBezTo>
                  <a:pt x="3911983" y="0"/>
                  <a:pt x="5012087" y="1016507"/>
                  <a:pt x="5144375" y="2319127"/>
                </a:cubicBezTo>
                <a:lnTo>
                  <a:pt x="5148922" y="2409190"/>
                </a:lnTo>
                <a:lnTo>
                  <a:pt x="0" y="2409190"/>
                </a:lnTo>
                <a:lnTo>
                  <a:pt x="4548" y="2319127"/>
                </a:lnTo>
                <a:cubicBezTo>
                  <a:pt x="136837" y="1016507"/>
                  <a:pt x="1236939" y="0"/>
                  <a:pt x="2574461" y="0"/>
                </a:cubicBezTo>
                <a:close/>
              </a:path>
            </a:pathLst>
          </a:cu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8D63FEB-04AE-4AC4-9B8E-80C8E77272A4}"/>
              </a:ext>
            </a:extLst>
          </p:cNvPr>
          <p:cNvSpPr txBox="1"/>
          <p:nvPr/>
        </p:nvSpPr>
        <p:spPr>
          <a:xfrm>
            <a:off x="-72393" y="5707590"/>
            <a:ext cx="2244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Datos IAEST según consultas en oficinas de turismo (2021)</a:t>
            </a:r>
          </a:p>
        </p:txBody>
      </p:sp>
      <p:pic>
        <p:nvPicPr>
          <p:cNvPr id="10" name="Gráfico 9" descr="Escena de autopista">
            <a:extLst>
              <a:ext uri="{FF2B5EF4-FFF2-40B4-BE49-F238E27FC236}">
                <a16:creationId xmlns:a16="http://schemas.microsoft.com/office/drawing/2014/main" id="{34FBD049-FAEE-46AB-AEC9-01EE3AA5A1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8471" y="440639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984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áfico 12" descr="Euro">
            <a:extLst>
              <a:ext uri="{FF2B5EF4-FFF2-40B4-BE49-F238E27FC236}">
                <a16:creationId xmlns:a16="http://schemas.microsoft.com/office/drawing/2014/main" id="{FD76A758-8E3E-4B20-9444-A798369E4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15407" y="1132488"/>
            <a:ext cx="1835833" cy="1835833"/>
          </a:xfrm>
          <a:prstGeom prst="rect">
            <a:avLst/>
          </a:prstGeom>
        </p:spPr>
      </p:pic>
      <p:pic>
        <p:nvPicPr>
          <p:cNvPr id="15" name="Gráfico 14" descr="Apretón de manos">
            <a:extLst>
              <a:ext uri="{FF2B5EF4-FFF2-40B4-BE49-F238E27FC236}">
                <a16:creationId xmlns:a16="http://schemas.microsoft.com/office/drawing/2014/main" id="{767076AB-8324-48BE-BC95-0220B1AF1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74556" y="3870735"/>
            <a:ext cx="2613376" cy="2613376"/>
          </a:xfrm>
          <a:prstGeom prst="rect">
            <a:avLst/>
          </a:prstGeom>
        </p:spPr>
      </p:pic>
      <p:pic>
        <p:nvPicPr>
          <p:cNvPr id="11" name="Gráfico 10" descr="Cabeza con engranajes">
            <a:extLst>
              <a:ext uri="{FF2B5EF4-FFF2-40B4-BE49-F238E27FC236}">
                <a16:creationId xmlns:a16="http://schemas.microsoft.com/office/drawing/2014/main" id="{E9C5C95B-4F1F-4634-8583-EF19EF5986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0517" y="1151434"/>
            <a:ext cx="1835832" cy="1835832"/>
          </a:xfrm>
          <a:prstGeom prst="rect">
            <a:avLst/>
          </a:prstGeom>
        </p:spPr>
      </p:pic>
      <p:pic>
        <p:nvPicPr>
          <p:cNvPr id="9" name="Gráfico 8" descr="Ojo">
            <a:extLst>
              <a:ext uri="{FF2B5EF4-FFF2-40B4-BE49-F238E27FC236}">
                <a16:creationId xmlns:a16="http://schemas.microsoft.com/office/drawing/2014/main" id="{2550EE27-5109-49D6-8B17-029600E3FA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65652" y="800945"/>
            <a:ext cx="2236508" cy="2236508"/>
          </a:xfrm>
          <a:prstGeom prst="rect">
            <a:avLst/>
          </a:prstGeom>
        </p:spPr>
      </p:pic>
      <p:pic>
        <p:nvPicPr>
          <p:cNvPr id="7" name="Gráfico 6" descr="Chat">
            <a:extLst>
              <a:ext uri="{FF2B5EF4-FFF2-40B4-BE49-F238E27FC236}">
                <a16:creationId xmlns:a16="http://schemas.microsoft.com/office/drawing/2014/main" id="{586213C1-FD07-4334-BBDA-A9BFE171C1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13044" y="820609"/>
            <a:ext cx="2239059" cy="223905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3BEE30-6454-45D2-B219-EEE7C0313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0602" y="3773400"/>
            <a:ext cx="5193748" cy="637124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s-ES" sz="3200" dirty="0">
                <a:solidFill>
                  <a:srgbClr val="FFFFFF"/>
                </a:solidFill>
              </a:rPr>
              <a:t>ÉXITO DE LAS ACCIONES</a:t>
            </a:r>
          </a:p>
        </p:txBody>
      </p:sp>
      <p:pic>
        <p:nvPicPr>
          <p:cNvPr id="27" name="Marcador de contenido 26" descr="Lenguaje de signos">
            <a:extLst>
              <a:ext uri="{FF2B5EF4-FFF2-40B4-BE49-F238E27FC236}">
                <a16:creationId xmlns:a16="http://schemas.microsoft.com/office/drawing/2014/main" id="{286E9C4A-2359-46FE-872D-4B517BAA0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244118" y="4410524"/>
            <a:ext cx="2347555" cy="2347555"/>
          </a:xfrm>
        </p:spPr>
      </p:pic>
      <p:pic>
        <p:nvPicPr>
          <p:cNvPr id="5" name="Gráfico 4" descr="Reloj de arena">
            <a:extLst>
              <a:ext uri="{FF2B5EF4-FFF2-40B4-BE49-F238E27FC236}">
                <a16:creationId xmlns:a16="http://schemas.microsoft.com/office/drawing/2014/main" id="{F0865440-D6F3-4785-B66D-112A257357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652860" y="1132488"/>
            <a:ext cx="1777577" cy="1777577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F2598DB9-96F6-470B-8D48-D5399DE43507}"/>
              </a:ext>
            </a:extLst>
          </p:cNvPr>
          <p:cNvSpPr txBox="1"/>
          <p:nvPr/>
        </p:nvSpPr>
        <p:spPr>
          <a:xfrm>
            <a:off x="345742" y="3059668"/>
            <a:ext cx="1698704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PLANIFICACIÓN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AD01FF7-C5CC-4B32-8562-F4314BC07379}"/>
              </a:ext>
            </a:extLst>
          </p:cNvPr>
          <p:cNvSpPr txBox="1"/>
          <p:nvPr/>
        </p:nvSpPr>
        <p:spPr>
          <a:xfrm>
            <a:off x="2625425" y="3059668"/>
            <a:ext cx="1590374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PRESUPUESTO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AECE8960-C0D0-4016-9739-56B232333D7E}"/>
              </a:ext>
            </a:extLst>
          </p:cNvPr>
          <p:cNvSpPr txBox="1"/>
          <p:nvPr/>
        </p:nvSpPr>
        <p:spPr>
          <a:xfrm>
            <a:off x="4497410" y="3059668"/>
            <a:ext cx="2195587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TIEMPO DESTINADO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A019311-DDE2-41C9-96DF-11802C92E096}"/>
              </a:ext>
            </a:extLst>
          </p:cNvPr>
          <p:cNvSpPr txBox="1"/>
          <p:nvPr/>
        </p:nvSpPr>
        <p:spPr>
          <a:xfrm>
            <a:off x="6843986" y="2782669"/>
            <a:ext cx="2523490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CLARIDAD Y CALIDAD DEL MENSAJE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58E647B-6559-429D-A069-E83FCE3AA47A}"/>
              </a:ext>
            </a:extLst>
          </p:cNvPr>
          <p:cNvSpPr txBox="1"/>
          <p:nvPr/>
        </p:nvSpPr>
        <p:spPr>
          <a:xfrm>
            <a:off x="9572149" y="2803040"/>
            <a:ext cx="2423514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IMPORTANCIA DE LOS RECURSOS VISUALES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2BDD02CD-0770-49CA-A1CF-BAC89647788F}"/>
              </a:ext>
            </a:extLst>
          </p:cNvPr>
          <p:cNvSpPr txBox="1"/>
          <p:nvPr/>
        </p:nvSpPr>
        <p:spPr>
          <a:xfrm>
            <a:off x="578921" y="6237273"/>
            <a:ext cx="2004646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ALIANZAS</a:t>
            </a:r>
          </a:p>
        </p:txBody>
      </p:sp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1AEFDD96-D9D3-42B3-9926-0E93C6211126}"/>
              </a:ext>
            </a:extLst>
          </p:cNvPr>
          <p:cNvSpPr/>
          <p:nvPr/>
        </p:nvSpPr>
        <p:spPr>
          <a:xfrm>
            <a:off x="3420611" y="5294365"/>
            <a:ext cx="3953203" cy="99609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E3C063FA-7395-4431-80C5-481FE27750B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038" y="5597368"/>
            <a:ext cx="1091777" cy="107558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946E0B1-DF41-22DC-30E7-6C3E5CB26125}"/>
              </a:ext>
            </a:extLst>
          </p:cNvPr>
          <p:cNvSpPr txBox="1"/>
          <p:nvPr/>
        </p:nvSpPr>
        <p:spPr>
          <a:xfrm>
            <a:off x="410517" y="249019"/>
            <a:ext cx="45384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dirty="0">
                <a:solidFill>
                  <a:schemeClr val="accent6"/>
                </a:solidFill>
              </a:rPr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310150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0ED52484-C939-4951-85D6-79046BBC6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67397" cy="3481744"/>
          </a:xfrm>
          <a:custGeom>
            <a:avLst/>
            <a:gdLst>
              <a:gd name="connsiteX0" fmla="*/ 0 w 4067397"/>
              <a:gd name="connsiteY0" fmla="*/ 0 h 3481744"/>
              <a:gd name="connsiteX1" fmla="*/ 3741230 w 4067397"/>
              <a:gd name="connsiteY1" fmla="*/ 0 h 3481744"/>
              <a:gd name="connsiteX2" fmla="*/ 3789282 w 4067397"/>
              <a:gd name="connsiteY2" fmla="*/ 79096 h 3481744"/>
              <a:gd name="connsiteX3" fmla="*/ 4067397 w 4067397"/>
              <a:gd name="connsiteY3" fmla="*/ 1177456 h 3481744"/>
              <a:gd name="connsiteX4" fmla="*/ 1763109 w 4067397"/>
              <a:gd name="connsiteY4" fmla="*/ 3481744 h 3481744"/>
              <a:gd name="connsiteX5" fmla="*/ 133731 w 4067397"/>
              <a:gd name="connsiteY5" fmla="*/ 2806834 h 3481744"/>
              <a:gd name="connsiteX6" fmla="*/ 0 w 4067397"/>
              <a:gd name="connsiteY6" fmla="*/ 2659692 h 34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397" h="3481744">
                <a:moveTo>
                  <a:pt x="0" y="0"/>
                </a:moveTo>
                <a:lnTo>
                  <a:pt x="3741230" y="0"/>
                </a:lnTo>
                <a:lnTo>
                  <a:pt x="3789282" y="79096"/>
                </a:lnTo>
                <a:cubicBezTo>
                  <a:pt x="3966649" y="405598"/>
                  <a:pt x="4067397" y="779761"/>
                  <a:pt x="4067397" y="1177456"/>
                </a:cubicBezTo>
                <a:cubicBezTo>
                  <a:pt x="4067397" y="2450079"/>
                  <a:pt x="3035732" y="3481744"/>
                  <a:pt x="1763109" y="3481744"/>
                </a:cubicBezTo>
                <a:cubicBezTo>
                  <a:pt x="1126798" y="3481744"/>
                  <a:pt x="550726" y="3223828"/>
                  <a:pt x="133731" y="2806834"/>
                </a:cubicBezTo>
                <a:lnTo>
                  <a:pt x="0" y="26596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23AC743-1CAC-4594-8F81-8E5C1E45B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5804" y="452999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A88B54D-9D48-49E7-BC4A-165CD11D97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2"/>
          <a:stretch/>
        </p:blipFill>
        <p:spPr>
          <a:xfrm>
            <a:off x="4700396" y="617591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</p:spPr>
      </p:pic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3DF8EA8C-4EAB-49EE-BBAB-78BE910D2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041056"/>
            <a:ext cx="3216344" cy="2816945"/>
          </a:xfrm>
          <a:custGeom>
            <a:avLst/>
            <a:gdLst>
              <a:gd name="connsiteX0" fmla="*/ 1360112 w 3216344"/>
              <a:gd name="connsiteY0" fmla="*/ 0 h 2816945"/>
              <a:gd name="connsiteX1" fmla="*/ 3216344 w 3216344"/>
              <a:gd name="connsiteY1" fmla="*/ 1856232 h 2816945"/>
              <a:gd name="connsiteX2" fmla="*/ 2992307 w 3216344"/>
              <a:gd name="connsiteY2" fmla="*/ 2741023 h 2816945"/>
              <a:gd name="connsiteX3" fmla="*/ 2946183 w 3216344"/>
              <a:gd name="connsiteY3" fmla="*/ 2816945 h 2816945"/>
              <a:gd name="connsiteX4" fmla="*/ 0 w 3216344"/>
              <a:gd name="connsiteY4" fmla="*/ 2816945 h 2816945"/>
              <a:gd name="connsiteX5" fmla="*/ 0 w 3216344"/>
              <a:gd name="connsiteY5" fmla="*/ 596005 h 2816945"/>
              <a:gd name="connsiteX6" fmla="*/ 47558 w 3216344"/>
              <a:gd name="connsiteY6" fmla="*/ 543678 h 2816945"/>
              <a:gd name="connsiteX7" fmla="*/ 1360112 w 3216344"/>
              <a:gd name="connsiteY7" fmla="*/ 0 h 281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6344" h="2816945">
                <a:moveTo>
                  <a:pt x="1360112" y="0"/>
                </a:moveTo>
                <a:cubicBezTo>
                  <a:pt x="2385281" y="0"/>
                  <a:pt x="3216344" y="831063"/>
                  <a:pt x="3216344" y="1856232"/>
                </a:cubicBezTo>
                <a:cubicBezTo>
                  <a:pt x="3216344" y="2176598"/>
                  <a:pt x="3135186" y="2478007"/>
                  <a:pt x="2992307" y="2741023"/>
                </a:cubicBezTo>
                <a:lnTo>
                  <a:pt x="2946183" y="2816945"/>
                </a:lnTo>
                <a:lnTo>
                  <a:pt x="0" y="2816945"/>
                </a:lnTo>
                <a:lnTo>
                  <a:pt x="0" y="596005"/>
                </a:lnTo>
                <a:lnTo>
                  <a:pt x="47558" y="543678"/>
                </a:lnTo>
                <a:cubicBezTo>
                  <a:pt x="383470" y="207766"/>
                  <a:pt x="847528" y="0"/>
                  <a:pt x="136011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973AF05-1CBD-4B57-BB0F-EAEF9F8FB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0935" y="2871982"/>
            <a:ext cx="2834640" cy="28346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01C95BE3-08AF-4A63-9898-442FC93A08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" b="-18"/>
          <a:stretch/>
        </p:blipFill>
        <p:spPr>
          <a:xfrm>
            <a:off x="3545527" y="3036574"/>
            <a:ext cx="2505456" cy="2505456"/>
          </a:xfrm>
          <a:custGeom>
            <a:avLst/>
            <a:gdLst/>
            <a:ahLst/>
            <a:cxnLst/>
            <a:rect l="l" t="t" r="r" b="b"/>
            <a:pathLst>
              <a:path w="2505456" h="2505456">
                <a:moveTo>
                  <a:pt x="1252728" y="0"/>
                </a:moveTo>
                <a:cubicBezTo>
                  <a:pt x="1944591" y="0"/>
                  <a:pt x="2505456" y="560865"/>
                  <a:pt x="2505456" y="1252728"/>
                </a:cubicBezTo>
                <a:cubicBezTo>
                  <a:pt x="2505456" y="1944591"/>
                  <a:pt x="1944591" y="2505456"/>
                  <a:pt x="1252728" y="2505456"/>
                </a:cubicBezTo>
                <a:cubicBezTo>
                  <a:pt x="560865" y="2505456"/>
                  <a:pt x="0" y="1944591"/>
                  <a:pt x="0" y="1252728"/>
                </a:cubicBezTo>
                <a:cubicBezTo>
                  <a:pt x="0" y="560865"/>
                  <a:pt x="560865" y="0"/>
                  <a:pt x="1252728" y="0"/>
                </a:cubicBezTo>
                <a:close/>
              </a:path>
            </a:pathLst>
          </a:cu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8CDA6FB-F2F8-46B2-B042-21FA17A71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578" y="-23952"/>
            <a:ext cx="3372800" cy="3318836"/>
          </a:xfrm>
          <a:custGeom>
            <a:avLst/>
            <a:gdLst/>
            <a:ahLst/>
            <a:cxnLst/>
            <a:rect l="l" t="t" r="r" b="b"/>
            <a:pathLst>
              <a:path w="3904500" h="3318846">
                <a:moveTo>
                  <a:pt x="0" y="0"/>
                </a:moveTo>
                <a:lnTo>
                  <a:pt x="3550823" y="0"/>
                </a:lnTo>
                <a:lnTo>
                  <a:pt x="3646046" y="156742"/>
                </a:lnTo>
                <a:cubicBezTo>
                  <a:pt x="3810874" y="460163"/>
                  <a:pt x="3904500" y="807876"/>
                  <a:pt x="3904500" y="1177456"/>
                </a:cubicBezTo>
                <a:cubicBezTo>
                  <a:pt x="3904500" y="2360113"/>
                  <a:pt x="2945767" y="3318846"/>
                  <a:pt x="1763110" y="3318846"/>
                </a:cubicBezTo>
                <a:cubicBezTo>
                  <a:pt x="1097866" y="3318846"/>
                  <a:pt x="503472" y="3015497"/>
                  <a:pt x="110709" y="2539579"/>
                </a:cubicBezTo>
                <a:lnTo>
                  <a:pt x="0" y="2391530"/>
                </a:lnTo>
                <a:close/>
              </a:path>
            </a:pathLst>
          </a:cu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5DE50A9-AE5C-42CA-B66D-CFCE30D0BE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578" y="4203325"/>
            <a:ext cx="2654675" cy="2654675"/>
          </a:xfrm>
          <a:custGeom>
            <a:avLst/>
            <a:gdLst/>
            <a:ahLst/>
            <a:cxnLst/>
            <a:rect l="l" t="t" r="r" b="b"/>
            <a:pathLst>
              <a:path w="3050387" h="2654675">
                <a:moveTo>
                  <a:pt x="1360112" y="0"/>
                </a:moveTo>
                <a:cubicBezTo>
                  <a:pt x="2293625" y="0"/>
                  <a:pt x="3050387" y="756762"/>
                  <a:pt x="3050387" y="1690275"/>
                </a:cubicBezTo>
                <a:cubicBezTo>
                  <a:pt x="3050387" y="2040343"/>
                  <a:pt x="2943967" y="2365554"/>
                  <a:pt x="2761715" y="2635324"/>
                </a:cubicBezTo>
                <a:lnTo>
                  <a:pt x="2747244" y="2654675"/>
                </a:lnTo>
                <a:lnTo>
                  <a:pt x="0" y="2654675"/>
                </a:lnTo>
                <a:lnTo>
                  <a:pt x="0" y="689742"/>
                </a:lnTo>
                <a:lnTo>
                  <a:pt x="55814" y="615103"/>
                </a:lnTo>
                <a:cubicBezTo>
                  <a:pt x="365835" y="239445"/>
                  <a:pt x="835011" y="0"/>
                  <a:pt x="1360112" y="0"/>
                </a:cubicBezTo>
                <a:close/>
              </a:path>
            </a:pathLst>
          </a:custGeom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F2FDB24-70D0-4A46-96F3-A2F17DD75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313" y="617592"/>
            <a:ext cx="4375579" cy="5354584"/>
          </a:xfrm>
          <a:solidFill>
            <a:schemeClr val="accent1"/>
          </a:solidFill>
        </p:spPr>
        <p:txBody>
          <a:bodyPr anchor="t">
            <a:normAutofit fontScale="92500" lnSpcReduction="20000"/>
          </a:bodyPr>
          <a:lstStyle/>
          <a:p>
            <a:pPr marL="0" indent="0" algn="ctr">
              <a:buNone/>
            </a:pPr>
            <a:endParaRPr lang="es-ES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endParaRPr lang="es-ES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es-ES" sz="5400" dirty="0">
                <a:latin typeface="Aharoni" panose="02010803020104030203" pitchFamily="2" charset="-79"/>
                <a:cs typeface="Aharoni" panose="02010803020104030203" pitchFamily="2" charset="-79"/>
              </a:rPr>
              <a:t>Muchas gracias por su atención</a:t>
            </a:r>
          </a:p>
          <a:p>
            <a:pPr marL="0" indent="0" algn="ctr">
              <a:buNone/>
            </a:pPr>
            <a:endParaRPr lang="es-ES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endParaRPr lang="es-ES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endParaRPr lang="es-ES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es-ES" sz="2000" dirty="0">
                <a:latin typeface="Aharoni" panose="02010803020104030203" pitchFamily="2" charset="-79"/>
                <a:cs typeface="Aharoni" panose="02010803020104030203" pitchFamily="2" charset="-79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www.comarcacincovillas.es</a:t>
            </a:r>
            <a:endParaRPr lang="es-E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2462668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00FB978-0732-4E6F-96BF-9A7F31517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41" y="332415"/>
            <a:ext cx="9652945" cy="192168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dirty="0" err="1"/>
              <a:t>Todos</a:t>
            </a:r>
            <a:r>
              <a:rPr lang="en-US" dirty="0"/>
              <a:t> los </a:t>
            </a:r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digitales</a:t>
            </a:r>
            <a:r>
              <a:rPr lang="en-US" dirty="0"/>
              <a:t> de la Comarca </a:t>
            </a:r>
            <a:r>
              <a:rPr lang="en-US" dirty="0" err="1"/>
              <a:t>tienen</a:t>
            </a:r>
            <a:r>
              <a:rPr lang="en-US" dirty="0"/>
              <a:t> una </a:t>
            </a:r>
            <a:r>
              <a:rPr lang="en-US" dirty="0" err="1"/>
              <a:t>referencia</a:t>
            </a:r>
            <a:r>
              <a:rPr lang="en-US" dirty="0"/>
              <a:t> principal: la web</a:t>
            </a:r>
          </a:p>
          <a:p>
            <a:pPr marL="0" indent="0" algn="ctr">
              <a:buNone/>
            </a:pPr>
            <a:r>
              <a:rPr lang="en-US" sz="4400" b="1" dirty="0"/>
              <a:t>www.comarcacincovillas.es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30FD3A0-B0B3-440C-B128-CDB75B7FE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3696" y="2708919"/>
            <a:ext cx="1463581" cy="144016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A9F2FDF-4ADF-4C32-AE56-CD4C5AC89A3C}"/>
              </a:ext>
            </a:extLst>
          </p:cNvPr>
          <p:cNvSpPr txBox="1"/>
          <p:nvPr/>
        </p:nvSpPr>
        <p:spPr>
          <a:xfrm>
            <a:off x="389638" y="2708919"/>
            <a:ext cx="2955852" cy="3416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web se renovó totalmente en mayo de 2018 adaptándola a la imagen de la comarca y a las nuevas tecnologías. La web es 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them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responsive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se adapta a todas ellas</a:t>
            </a:r>
          </a:p>
        </p:txBody>
      </p:sp>
      <p:pic>
        <p:nvPicPr>
          <p:cNvPr id="4" name="Gráfico 3" descr="Portátil">
            <a:extLst>
              <a:ext uri="{FF2B5EF4-FFF2-40B4-BE49-F238E27FC236}">
                <a16:creationId xmlns:a16="http://schemas.microsoft.com/office/drawing/2014/main" id="{091D54A3-4884-4F86-B4FE-5F6A73DC8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46738" y="4115248"/>
            <a:ext cx="914400" cy="914400"/>
          </a:xfrm>
          <a:prstGeom prst="rect">
            <a:avLst/>
          </a:prstGeom>
        </p:spPr>
      </p:pic>
      <p:pic>
        <p:nvPicPr>
          <p:cNvPr id="7" name="Gráfico 6" descr="Smartphone">
            <a:extLst>
              <a:ext uri="{FF2B5EF4-FFF2-40B4-BE49-F238E27FC236}">
                <a16:creationId xmlns:a16="http://schemas.microsoft.com/office/drawing/2014/main" id="{26414908-BD3E-4D6B-8616-BA0C87F99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41260" y="2868207"/>
            <a:ext cx="914400" cy="914400"/>
          </a:xfrm>
          <a:prstGeom prst="rect">
            <a:avLst/>
          </a:prstGeom>
        </p:spPr>
      </p:pic>
      <p:pic>
        <p:nvPicPr>
          <p:cNvPr id="11" name="Gráfico 10" descr="Tableta">
            <a:extLst>
              <a:ext uri="{FF2B5EF4-FFF2-40B4-BE49-F238E27FC236}">
                <a16:creationId xmlns:a16="http://schemas.microsoft.com/office/drawing/2014/main" id="{06F2B067-FCD6-48A0-8C45-D5E45E55D5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61108" y="5186553"/>
            <a:ext cx="914400" cy="9144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3D24891-38BA-4805-B215-88128C208A25}"/>
              </a:ext>
            </a:extLst>
          </p:cNvPr>
          <p:cNvSpPr txBox="1"/>
          <p:nvPr/>
        </p:nvSpPr>
        <p:spPr>
          <a:xfrm>
            <a:off x="10244777" y="231674"/>
            <a:ext cx="1791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AÑO 2022: 71.828 visitas 68.376 páginas vistas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C871753-CEB2-4405-BB33-B0A02DB42E74}"/>
              </a:ext>
            </a:extLst>
          </p:cNvPr>
          <p:cNvSpPr txBox="1"/>
          <p:nvPr/>
        </p:nvSpPr>
        <p:spPr>
          <a:xfrm>
            <a:off x="4955660" y="2868207"/>
            <a:ext cx="39042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prstClr val="black"/>
                </a:solidFill>
                <a:latin typeface="Calibri" panose="020F0502020204030204"/>
              </a:rPr>
              <a:t>62% de las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consultas son desde el móvil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prstClr val="black"/>
                </a:solidFill>
                <a:latin typeface="Calibri" panose="020F0502020204030204"/>
              </a:rPr>
              <a:t>36% de PC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lang="es-ES" dirty="0">
                <a:solidFill>
                  <a:prstClr val="black"/>
                </a:solidFill>
                <a:latin typeface="Calibri" panose="020F0502020204030204"/>
              </a:rPr>
              <a:t>% Tablet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B9CBDDF-4C04-4328-BB61-14E2B26F8B04}"/>
              </a:ext>
            </a:extLst>
          </p:cNvPr>
          <p:cNvSpPr txBox="1"/>
          <p:nvPr/>
        </p:nvSpPr>
        <p:spPr>
          <a:xfrm>
            <a:off x="5247083" y="4314419"/>
            <a:ext cx="3592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prstClr val="black"/>
                </a:solidFill>
                <a:latin typeface="Calibri" panose="020F0502020204030204"/>
              </a:rPr>
              <a:t>Tiempo medio de visita, 2,1 minutos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3850C00-72BC-4A42-8166-8AFEE786228D}"/>
              </a:ext>
            </a:extLst>
          </p:cNvPr>
          <p:cNvSpPr txBox="1"/>
          <p:nvPr/>
        </p:nvSpPr>
        <p:spPr>
          <a:xfrm flipH="1">
            <a:off x="5201009" y="5216329"/>
            <a:ext cx="4155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prstClr val="black"/>
                </a:solidFill>
                <a:latin typeface="Calibri" panose="020F0502020204030204"/>
              </a:rPr>
              <a:t>La página más consultada es la de inicio, seguida por la de turismo, Los Bañales, deporte y comunicación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áfico 5" descr="Grupo de personas">
            <a:extLst>
              <a:ext uri="{FF2B5EF4-FFF2-40B4-BE49-F238E27FC236}">
                <a16:creationId xmlns:a16="http://schemas.microsoft.com/office/drawing/2014/main" id="{188F13C0-5246-4D88-8DA4-CC68B81D90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84676" y="2943363"/>
            <a:ext cx="914400" cy="9144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E844B12-BF67-46B6-BDEC-59CF0E097F74}"/>
              </a:ext>
            </a:extLst>
          </p:cNvPr>
          <p:cNvSpPr txBox="1"/>
          <p:nvPr/>
        </p:nvSpPr>
        <p:spPr>
          <a:xfrm>
            <a:off x="10308452" y="4393912"/>
            <a:ext cx="16906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Octubre fue el mes con más visitas: 7.986 y agosto el mes con mayor número de páginas vistas, 12.110</a:t>
            </a:r>
          </a:p>
        </p:txBody>
      </p:sp>
    </p:spTree>
    <p:extLst>
      <p:ext uri="{BB962C8B-B14F-4D97-AF65-F5344CB8AC3E}">
        <p14:creationId xmlns:p14="http://schemas.microsoft.com/office/powerpoint/2010/main" val="2584993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F694DB3-501D-43C5-B8F0-383FD1CF6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40" y="279990"/>
            <a:ext cx="4784796" cy="1330840"/>
          </a:xfr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s-ES" dirty="0"/>
              <a:t>Palabra clave web: </a:t>
            </a:r>
            <a:r>
              <a:rPr lang="es-ES" b="1" dirty="0"/>
              <a:t>usabilidad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E238CF-7E65-45D0-865F-7899725D5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890820"/>
            <a:ext cx="5160400" cy="48502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dirty="0"/>
              <a:t>Diferenciación de apartados por </a:t>
            </a:r>
            <a:r>
              <a:rPr lang="es-ES" dirty="0">
                <a:solidFill>
                  <a:srgbClr val="FF0000"/>
                </a:solidFill>
              </a:rPr>
              <a:t>colores</a:t>
            </a:r>
            <a:r>
              <a:rPr lang="es-ES" dirty="0"/>
              <a:t>, basados en nuestro logo, punto de referencia para toda la imagen comarcal</a:t>
            </a:r>
          </a:p>
          <a:p>
            <a:pPr marL="0" indent="0" algn="ctr">
              <a:buNone/>
            </a:pPr>
            <a:r>
              <a:rPr lang="es-ES" dirty="0"/>
              <a:t>Grandes áreas de competencias de la comarca: servicios sociales, 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turismo</a:t>
            </a:r>
            <a:r>
              <a:rPr lang="es-ES" dirty="0"/>
              <a:t> y </a:t>
            </a:r>
            <a:r>
              <a:rPr lang="es-ES" dirty="0">
                <a:solidFill>
                  <a:srgbClr val="FFC000"/>
                </a:solidFill>
              </a:rPr>
              <a:t>deporte</a:t>
            </a:r>
          </a:p>
          <a:p>
            <a:pPr marL="0" indent="0" algn="ctr">
              <a:buNone/>
            </a:pPr>
            <a:r>
              <a:rPr lang="es-ES" dirty="0">
                <a:solidFill>
                  <a:schemeClr val="accent1"/>
                </a:solidFill>
              </a:rPr>
              <a:t>Municipios</a:t>
            </a:r>
          </a:p>
          <a:p>
            <a:pPr marL="0" indent="0" algn="ctr">
              <a:buNone/>
            </a:pPr>
            <a:r>
              <a:rPr lang="es-ES" dirty="0">
                <a:solidFill>
                  <a:srgbClr val="7030A0"/>
                </a:solidFill>
              </a:rPr>
              <a:t>Comunicación</a:t>
            </a:r>
          </a:p>
          <a:p>
            <a:pPr marL="0" indent="0" algn="ctr">
              <a:buNone/>
            </a:pPr>
            <a:r>
              <a:rPr lang="es-ES" dirty="0"/>
              <a:t>Sede electrónica</a:t>
            </a:r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sz="2000" dirty="0"/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A54537EC-C509-46D2-97AA-164A1A372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943" y="3429000"/>
            <a:ext cx="2369307" cy="233376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CEBB591-3866-46F9-B10D-4FD5857E0FEC}"/>
              </a:ext>
            </a:extLst>
          </p:cNvPr>
          <p:cNvSpPr txBox="1"/>
          <p:nvPr/>
        </p:nvSpPr>
        <p:spPr>
          <a:xfrm>
            <a:off x="6936448" y="6198782"/>
            <a:ext cx="5061098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Logo: seña de identidad comarcal</a:t>
            </a:r>
          </a:p>
        </p:txBody>
      </p:sp>
      <p:pic>
        <p:nvPicPr>
          <p:cNvPr id="7" name="Imagen 6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347BBADD-E06A-DEC9-8BBE-315E98789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448" y="83037"/>
            <a:ext cx="3270808" cy="327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47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A23139C-A895-4EEC-9768-87705AEDE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1200" y="4942389"/>
            <a:ext cx="1354967" cy="133487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C557495-539C-4AE4-AF16-7661E2091FE8}"/>
              </a:ext>
            </a:extLst>
          </p:cNvPr>
          <p:cNvSpPr txBox="1"/>
          <p:nvPr/>
        </p:nvSpPr>
        <p:spPr>
          <a:xfrm>
            <a:off x="755212" y="917157"/>
            <a:ext cx="106798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Navegadores desde los que nos consultan 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920E0DF6-5A81-4C62-9CBE-C95B6A7561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1465074"/>
              </p:ext>
            </p:extLst>
          </p:nvPr>
        </p:nvGraphicFramePr>
        <p:xfrm>
          <a:off x="1563286" y="1762110"/>
          <a:ext cx="4313877" cy="4205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Rectángulo 17">
            <a:extLst>
              <a:ext uri="{FF2B5EF4-FFF2-40B4-BE49-F238E27FC236}">
                <a16:creationId xmlns:a16="http://schemas.microsoft.com/office/drawing/2014/main" id="{C16DC125-BE48-4D34-8710-1689A9DEE6D1}"/>
              </a:ext>
            </a:extLst>
          </p:cNvPr>
          <p:cNvSpPr/>
          <p:nvPr/>
        </p:nvSpPr>
        <p:spPr>
          <a:xfrm>
            <a:off x="6420751" y="2138958"/>
            <a:ext cx="39553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 navegador es un programa de software instalado en un ordenador, teléfono móvil o cualquier otro dispositivo electrónico que puede acceder fácilmente a internet</a:t>
            </a:r>
          </a:p>
        </p:txBody>
      </p:sp>
    </p:spTree>
    <p:extLst>
      <p:ext uri="{BB962C8B-B14F-4D97-AF65-F5344CB8AC3E}">
        <p14:creationId xmlns:p14="http://schemas.microsoft.com/office/powerpoint/2010/main" val="1549226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4FCA7A-84CB-49E6-B8F8-5AEC91BC0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393318"/>
            <a:ext cx="5102351" cy="167660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700" dirty="0"/>
              <a:t>Principal </a:t>
            </a:r>
            <a:r>
              <a:rPr lang="en-US" sz="3700" dirty="0" err="1"/>
              <a:t>buscador</a:t>
            </a:r>
            <a:r>
              <a:rPr lang="en-US" sz="3700" dirty="0"/>
              <a:t> </a:t>
            </a:r>
            <a:r>
              <a:rPr lang="en-US" sz="3700" dirty="0" err="1"/>
              <a:t>utilizado</a:t>
            </a:r>
            <a:r>
              <a:rPr lang="en-US" sz="3700" dirty="0"/>
              <a:t> en </a:t>
            </a:r>
            <a:r>
              <a:rPr lang="en-US" sz="3700" dirty="0" err="1"/>
              <a:t>nuestra</a:t>
            </a:r>
            <a:r>
              <a:rPr lang="en-US" sz="3700" dirty="0"/>
              <a:t> web: </a:t>
            </a:r>
            <a:br>
              <a:rPr lang="en-US" sz="3700" dirty="0"/>
            </a:br>
            <a:r>
              <a:rPr lang="en-US" sz="4900" b="1" dirty="0">
                <a:solidFill>
                  <a:schemeClr val="accent1"/>
                </a:solidFill>
              </a:rPr>
              <a:t>Google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C2EA893-1F45-487F-B8A1-29B0D6C60234}"/>
              </a:ext>
            </a:extLst>
          </p:cNvPr>
          <p:cNvSpPr/>
          <p:nvPr/>
        </p:nvSpPr>
        <p:spPr>
          <a:xfrm>
            <a:off x="649224" y="5163676"/>
            <a:ext cx="5102351" cy="1622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 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buscadores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internet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son sitios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diseñados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proporcionar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cuestión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segundos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información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sobre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aquello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que se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buscando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0112" y="0"/>
            <a:ext cx="596188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9984" y="484633"/>
            <a:ext cx="4846320" cy="2743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F0ACB02-BEA0-4FB7-8E01-D2A4769C2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3518" y="694945"/>
            <a:ext cx="2357539" cy="2322575"/>
          </a:xfrm>
          <a:prstGeom prst="rect">
            <a:avLst/>
          </a:prstGeom>
        </p:spPr>
      </p:pic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39D6C490-0229-4573-9696-B73E5B3A9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9984" y="3511296"/>
            <a:ext cx="4846320" cy="2743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Marcador de contenido 4" descr="Logotipo&#10;&#10;Descripción generada automáticamente">
            <a:extLst>
              <a:ext uri="{FF2B5EF4-FFF2-40B4-BE49-F238E27FC236}">
                <a16:creationId xmlns:a16="http://schemas.microsoft.com/office/drawing/2014/main" id="{DFD88810-53B7-4DE2-A6C2-684F5BE67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07936" y="4060797"/>
            <a:ext cx="4206240" cy="1644197"/>
          </a:xfrm>
          <a:prstGeom prst="rect">
            <a:avLst/>
          </a:prstGeom>
          <a:effectLst/>
        </p:spPr>
      </p:pic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CED97123-648B-4241-BCA8-0E9351F3EE98}"/>
              </a:ext>
            </a:extLst>
          </p:cNvPr>
          <p:cNvGraphicFramePr/>
          <p:nvPr/>
        </p:nvGraphicFramePr>
        <p:xfrm>
          <a:off x="1393758" y="2134407"/>
          <a:ext cx="3613281" cy="2589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417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55DE50A9-AE5C-42CA-B66D-CFCE30D0B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330" y="5324642"/>
            <a:ext cx="1438659" cy="1417323"/>
          </a:xfrm>
          <a:prstGeom prst="rect">
            <a:avLst/>
          </a:prstGeom>
        </p:spPr>
      </p:pic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3E462DE4-312A-4002-A044-F8EB9B576C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7111597"/>
              </p:ext>
            </p:extLst>
          </p:nvPr>
        </p:nvGraphicFramePr>
        <p:xfrm>
          <a:off x="701639" y="1750580"/>
          <a:ext cx="4529619" cy="4268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366C8C45-1961-4EA7-8AA4-2F0A0E06D24B}"/>
              </a:ext>
            </a:extLst>
          </p:cNvPr>
          <p:cNvGraphicFramePr/>
          <p:nvPr/>
        </p:nvGraphicFramePr>
        <p:xfrm>
          <a:off x="5496099" y="1735102"/>
          <a:ext cx="4760389" cy="4298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7272933B-D91A-4841-AE89-3DD808C01ED0}"/>
              </a:ext>
            </a:extLst>
          </p:cNvPr>
          <p:cNvSpPr txBox="1"/>
          <p:nvPr/>
        </p:nvSpPr>
        <p:spPr>
          <a:xfrm>
            <a:off x="1446028" y="393405"/>
            <a:ext cx="88104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Principales sistemas operativos móviles de consulta y marcas de móvil desde los que nos consultan</a:t>
            </a:r>
          </a:p>
        </p:txBody>
      </p:sp>
      <p:pic>
        <p:nvPicPr>
          <p:cNvPr id="4" name="Gráfico 3" descr="Smartphone">
            <a:extLst>
              <a:ext uri="{FF2B5EF4-FFF2-40B4-BE49-F238E27FC236}">
                <a16:creationId xmlns:a16="http://schemas.microsoft.com/office/drawing/2014/main" id="{5ABD7F11-EDC5-4DD0-940E-78209C604F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rot="20506188">
            <a:off x="10667301" y="2139569"/>
            <a:ext cx="1111573" cy="1111573"/>
          </a:xfrm>
          <a:prstGeom prst="rect">
            <a:avLst/>
          </a:prstGeom>
        </p:spPr>
      </p:pic>
      <p:pic>
        <p:nvPicPr>
          <p:cNvPr id="15" name="Gráfico 14" descr="Smartphone">
            <a:extLst>
              <a:ext uri="{FF2B5EF4-FFF2-40B4-BE49-F238E27FC236}">
                <a16:creationId xmlns:a16="http://schemas.microsoft.com/office/drawing/2014/main" id="{7EDB932D-B01C-4707-AF22-BBB39D777F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 rot="386558">
            <a:off x="10833175" y="3539574"/>
            <a:ext cx="1111573" cy="111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19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6" cy="6858000"/>
            <a:chOff x="1" y="0"/>
            <a:chExt cx="12191996" cy="685800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9036" y="1286055"/>
            <a:ext cx="4482957" cy="5571944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2288" y="0"/>
            <a:ext cx="5344102" cy="321731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4670" y="0"/>
            <a:ext cx="5019316" cy="3055154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55DE50A9-AE5C-42CA-B66D-CFCE30D0B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9" y="284683"/>
            <a:ext cx="1497518" cy="1475310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6476" y="1433267"/>
            <a:ext cx="4335537" cy="5424732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Marcador de contenido 4" descr="Logotipo&#10;&#10;Descripción generada automáticamente">
            <a:extLst>
              <a:ext uri="{FF2B5EF4-FFF2-40B4-BE49-F238E27FC236}">
                <a16:creationId xmlns:a16="http://schemas.microsoft.com/office/drawing/2014/main" id="{6A23139C-A895-4EEC-9768-87705AEDE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878529" y="2953342"/>
            <a:ext cx="3146324" cy="309966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10556A7-8DAA-4FC4-841C-FC21A81F574E}"/>
              </a:ext>
            </a:extLst>
          </p:cNvPr>
          <p:cNvSpPr txBox="1"/>
          <p:nvPr/>
        </p:nvSpPr>
        <p:spPr>
          <a:xfrm>
            <a:off x="2953738" y="-25105"/>
            <a:ext cx="62845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¿Cómo nos encuentran?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A2EE823-BCDF-417A-A6D5-EF4540FAAE79}"/>
              </a:ext>
            </a:extLst>
          </p:cNvPr>
          <p:cNvSpPr txBox="1"/>
          <p:nvPr/>
        </p:nvSpPr>
        <p:spPr>
          <a:xfrm>
            <a:off x="3830920" y="579313"/>
            <a:ext cx="4197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98,6% a través de Google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0BF9079-7B0C-4BA6-8144-2B920794DC9A}"/>
              </a:ext>
            </a:extLst>
          </p:cNvPr>
          <p:cNvSpPr txBox="1"/>
          <p:nvPr/>
        </p:nvSpPr>
        <p:spPr>
          <a:xfrm>
            <a:off x="3635099" y="1050523"/>
            <a:ext cx="43355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dirty="0">
                <a:solidFill>
                  <a:prstClr val="black"/>
                </a:solidFill>
                <a:latin typeface="Calibri" panose="020F0502020204030204"/>
              </a:rPr>
              <a:t>Un 26,82% encuentra la web a través de las redes sociales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DF28C63-70B9-4AD4-8A9B-5F2B1FC2CC28}"/>
              </a:ext>
            </a:extLst>
          </p:cNvPr>
          <p:cNvSpPr txBox="1"/>
          <p:nvPr/>
        </p:nvSpPr>
        <p:spPr>
          <a:xfrm>
            <a:off x="8487543" y="2636684"/>
            <a:ext cx="37044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</a:t>
            </a:r>
            <a:r>
              <a:rPr lang="es-ES" sz="3600" dirty="0">
                <a:solidFill>
                  <a:srgbClr val="4472C4"/>
                </a:solidFill>
                <a:latin typeface="Calibri" panose="020F0502020204030204"/>
              </a:rPr>
              <a:t>62,43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es búsqueda orgánica en la web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</a:t>
            </a:r>
            <a:r>
              <a:rPr lang="es-ES" sz="3600" dirty="0">
                <a:solidFill>
                  <a:srgbClr val="4472C4"/>
                </a:solidFill>
                <a:latin typeface="Calibri" panose="020F0502020204030204"/>
              </a:rPr>
              <a:t>80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registra una visita por primera vez</a:t>
            </a: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115D67C5-941F-4358-BEA1-83A456B244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3572372"/>
              </p:ext>
            </p:extLst>
          </p:nvPr>
        </p:nvGraphicFramePr>
        <p:xfrm>
          <a:off x="-1497150" y="2092126"/>
          <a:ext cx="7593148" cy="4626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2A9F7985-E74C-3DDC-32D3-289BE37CD474}"/>
              </a:ext>
            </a:extLst>
          </p:cNvPr>
          <p:cNvSpPr txBox="1"/>
          <p:nvPr/>
        </p:nvSpPr>
        <p:spPr>
          <a:xfrm>
            <a:off x="4579879" y="3523506"/>
            <a:ext cx="28136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El 54% de usuarios son hombres y el 46%, mujeres</a:t>
            </a:r>
          </a:p>
          <a:p>
            <a:pPr algn="ctr"/>
            <a:r>
              <a:rPr lang="es-ES" b="1" dirty="0"/>
              <a:t>El porcentaje de edad que más visita la web es de 25 a 34 años (33,5%), seguida del grupo de 18 a 24 años (27,5%)</a:t>
            </a:r>
          </a:p>
        </p:txBody>
      </p:sp>
    </p:spTree>
    <p:extLst>
      <p:ext uri="{BB962C8B-B14F-4D97-AF65-F5344CB8AC3E}">
        <p14:creationId xmlns:p14="http://schemas.microsoft.com/office/powerpoint/2010/main" val="1854073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C9FD74-85E9-48F0-89FD-176F36751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547" y="2206460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Buscar</a:t>
            </a:r>
            <a:r>
              <a:rPr lang="en-US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aliados</a:t>
            </a:r>
            <a:endParaRPr lang="en-US" sz="40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Graphic 8" descr="Apretón de manos">
            <a:extLst>
              <a:ext uri="{FF2B5EF4-FFF2-40B4-BE49-F238E27FC236}">
                <a16:creationId xmlns:a16="http://schemas.microsoft.com/office/drawing/2014/main" id="{8205E020-7B56-48BC-B299-5687C0452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6665" y="217400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2B588634-7D4D-4146-BB95-A48380D2E2BE}"/>
              </a:ext>
            </a:extLst>
          </p:cNvPr>
          <p:cNvSpPr txBox="1"/>
          <p:nvPr/>
        </p:nvSpPr>
        <p:spPr>
          <a:xfrm>
            <a:off x="1541806" y="5467030"/>
            <a:ext cx="3168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Éxito</a:t>
            </a:r>
          </a:p>
        </p:txBody>
      </p:sp>
      <p:graphicFrame>
        <p:nvGraphicFramePr>
          <p:cNvPr id="21" name="CuadroTexto 5">
            <a:extLst>
              <a:ext uri="{FF2B5EF4-FFF2-40B4-BE49-F238E27FC236}">
                <a16:creationId xmlns:a16="http://schemas.microsoft.com/office/drawing/2014/main" id="{8415CDEA-776B-4EEA-9A7C-629535550803}"/>
              </a:ext>
            </a:extLst>
          </p:cNvPr>
          <p:cNvGraphicFramePr/>
          <p:nvPr/>
        </p:nvGraphicFramePr>
        <p:xfrm>
          <a:off x="6294517" y="0"/>
          <a:ext cx="5689965" cy="4832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3B544BAA-3C99-4741-895A-E24BF17D73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005" y="587946"/>
            <a:ext cx="1294283" cy="1273574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23833E87-7BC3-43FE-B5F9-114844199552}"/>
              </a:ext>
            </a:extLst>
          </p:cNvPr>
          <p:cNvGrpSpPr/>
          <p:nvPr/>
        </p:nvGrpSpPr>
        <p:grpSpPr>
          <a:xfrm>
            <a:off x="6354612" y="4832092"/>
            <a:ext cx="5689965" cy="873953"/>
            <a:chOff x="0" y="3853696"/>
            <a:chExt cx="5689965" cy="873953"/>
          </a:xfrm>
        </p:grpSpPr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8BBE60E5-718E-4096-AEE5-6036803EE986}"/>
                </a:ext>
              </a:extLst>
            </p:cNvPr>
            <p:cNvSpPr/>
            <p:nvPr/>
          </p:nvSpPr>
          <p:spPr>
            <a:xfrm>
              <a:off x="0" y="3853696"/>
              <a:ext cx="5689965" cy="87395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ángulo: esquinas redondeadas 4">
              <a:extLst>
                <a:ext uri="{FF2B5EF4-FFF2-40B4-BE49-F238E27FC236}">
                  <a16:creationId xmlns:a16="http://schemas.microsoft.com/office/drawing/2014/main" id="{903B8B9E-3BC2-427F-86EB-2DCFDFD5F30F}"/>
                </a:ext>
              </a:extLst>
            </p:cNvPr>
            <p:cNvSpPr txBox="1"/>
            <p:nvPr/>
          </p:nvSpPr>
          <p:spPr>
            <a:xfrm>
              <a:off x="42663" y="3896359"/>
              <a:ext cx="5604639" cy="7886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marR="0" lvl="0" indent="0" algn="l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Asociaciones de todo tipo que promuevan y dinamicen la zona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B1904968-E604-451C-8F46-E405005D1956}"/>
              </a:ext>
            </a:extLst>
          </p:cNvPr>
          <p:cNvGrpSpPr/>
          <p:nvPr/>
        </p:nvGrpSpPr>
        <p:grpSpPr>
          <a:xfrm>
            <a:off x="6387000" y="5774889"/>
            <a:ext cx="5689965" cy="873953"/>
            <a:chOff x="0" y="3853696"/>
            <a:chExt cx="5689965" cy="873953"/>
          </a:xfrm>
        </p:grpSpPr>
        <p:sp>
          <p:nvSpPr>
            <p:cNvPr id="24" name="Rectángulo: esquinas redondeadas 23">
              <a:extLst>
                <a:ext uri="{FF2B5EF4-FFF2-40B4-BE49-F238E27FC236}">
                  <a16:creationId xmlns:a16="http://schemas.microsoft.com/office/drawing/2014/main" id="{EACECF62-1A45-4675-94B7-194AB0CA97CE}"/>
                </a:ext>
              </a:extLst>
            </p:cNvPr>
            <p:cNvSpPr/>
            <p:nvPr/>
          </p:nvSpPr>
          <p:spPr>
            <a:xfrm>
              <a:off x="0" y="3853696"/>
              <a:ext cx="5689965" cy="87395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ectángulo: esquinas redondeadas 4">
              <a:extLst>
                <a:ext uri="{FF2B5EF4-FFF2-40B4-BE49-F238E27FC236}">
                  <a16:creationId xmlns:a16="http://schemas.microsoft.com/office/drawing/2014/main" id="{BEF1CC39-D1AC-4327-A559-0086D8369017}"/>
                </a:ext>
              </a:extLst>
            </p:cNvPr>
            <p:cNvSpPr txBox="1"/>
            <p:nvPr/>
          </p:nvSpPr>
          <p:spPr>
            <a:xfrm>
              <a:off x="42663" y="3896359"/>
              <a:ext cx="5604639" cy="7886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marR="0" lvl="0" indent="0" algn="l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Uso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común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de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elementos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por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ejemplo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los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hastag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#turismocincovillas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#cincovillassostenible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#descubrecincovillas #unrincondearagonparaperderse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10974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1562</Words>
  <Application>Microsoft Office PowerPoint</Application>
  <PresentationFormat>Panorámica</PresentationFormat>
  <Paragraphs>203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26</vt:i4>
      </vt:variant>
    </vt:vector>
  </HeadingPairs>
  <TitlesOfParts>
    <vt:vector size="36" baseType="lpstr">
      <vt:lpstr>Aharoni</vt:lpstr>
      <vt:lpstr>Arial</vt:lpstr>
      <vt:lpstr>Avenir Next LT Pro</vt:lpstr>
      <vt:lpstr>Calibri</vt:lpstr>
      <vt:lpstr>Calibri Light</vt:lpstr>
      <vt:lpstr>Century Gothic</vt:lpstr>
      <vt:lpstr>Wingdings 3</vt:lpstr>
      <vt:lpstr>Tema de Office</vt:lpstr>
      <vt:lpstr>1_Tema de Office</vt:lpstr>
      <vt:lpstr>Sector</vt:lpstr>
      <vt:lpstr>LA COMARCA DE CINCO VILLAS A SOLO UN CLICK</vt:lpstr>
      <vt:lpstr>Presentación de PowerPoint</vt:lpstr>
      <vt:lpstr>Presentación de PowerPoint</vt:lpstr>
      <vt:lpstr>Palabra clave web: usabilidad</vt:lpstr>
      <vt:lpstr>Presentación de PowerPoint</vt:lpstr>
      <vt:lpstr>Principal buscador utilizado en nuestra web:  Google</vt:lpstr>
      <vt:lpstr>Presentación de PowerPoint</vt:lpstr>
      <vt:lpstr>Presentación de PowerPoint</vt:lpstr>
      <vt:lpstr>Buscar aliados</vt:lpstr>
      <vt:lpstr>Presentación de PowerPoint</vt:lpstr>
      <vt:lpstr>Presentación de PowerPoint</vt:lpstr>
      <vt:lpstr>Presentación de PowerPoint</vt:lpstr>
      <vt:lpstr>Procedencias de los visitantes en la web comarcal </vt:lpstr>
      <vt:lpstr>REDES SOCIALES </vt:lpstr>
      <vt:lpstr>REDES SOCIALES</vt:lpstr>
      <vt:lpstr>FACEBOOK</vt:lpstr>
      <vt:lpstr>TWITTER</vt:lpstr>
      <vt:lpstr>INSTAGRAM</vt:lpstr>
      <vt:lpstr>YOUTUBE</vt:lpstr>
      <vt:lpstr>APP</vt:lpstr>
      <vt:lpstr>Presentación de PowerPoint</vt:lpstr>
      <vt:lpstr>MATERIAL EN PAPEL</vt:lpstr>
      <vt:lpstr>Presentación de PowerPoint</vt:lpstr>
      <vt:lpstr>TURISMO NATURAL Y CULTURAL</vt:lpstr>
      <vt:lpstr>ÉXITO DE LAS ACCIONES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Nuria Asin</dc:creator>
  <cp:lastModifiedBy>Nuria Asin</cp:lastModifiedBy>
  <cp:revision>5</cp:revision>
  <dcterms:created xsi:type="dcterms:W3CDTF">2023-06-16T13:05:45Z</dcterms:created>
  <dcterms:modified xsi:type="dcterms:W3CDTF">2023-06-19T12:06:56Z</dcterms:modified>
</cp:coreProperties>
</file>